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FE130-2036-45CB-8E03-1A397FC7682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08A4A-772D-4EC7-ACEB-76A26368DBC5}">
      <dgm:prSet phldrT="[Текст]"/>
      <dgm:spPr/>
      <dgm:t>
        <a:bodyPr/>
        <a:lstStyle/>
        <a:p>
          <a:r>
            <a:rPr lang="ru-RU" dirty="0" smtClean="0"/>
            <a:t>Станок</a:t>
          </a:r>
          <a:endParaRPr lang="ru-RU" dirty="0"/>
        </a:p>
      </dgm:t>
    </dgm:pt>
    <dgm:pt modelId="{C3296079-58AF-4405-BAFE-9330282F8B58}" type="parTrans" cxnId="{0B305B6B-1C42-4921-97E8-0865E0955F1E}">
      <dgm:prSet/>
      <dgm:spPr/>
      <dgm:t>
        <a:bodyPr/>
        <a:lstStyle/>
        <a:p>
          <a:endParaRPr lang="ru-RU"/>
        </a:p>
      </dgm:t>
    </dgm:pt>
    <dgm:pt modelId="{3EFE9757-7B24-47A4-B31F-472448961C50}" type="sibTrans" cxnId="{0B305B6B-1C42-4921-97E8-0865E0955F1E}">
      <dgm:prSet/>
      <dgm:spPr/>
      <dgm:t>
        <a:bodyPr/>
        <a:lstStyle/>
        <a:p>
          <a:endParaRPr lang="ru-RU"/>
        </a:p>
      </dgm:t>
    </dgm:pt>
    <dgm:pt modelId="{C5783B33-6DA9-4674-980D-1451C7F577B1}">
      <dgm:prSet phldrT="[Текст]" custT="1"/>
      <dgm:spPr/>
      <dgm:t>
        <a:bodyPr/>
        <a:lstStyle/>
        <a:p>
          <a:r>
            <a:rPr lang="ru-RU" sz="1200" dirty="0" smtClean="0"/>
            <a:t>Высокая стоимость</a:t>
          </a:r>
          <a:endParaRPr lang="ru-RU" sz="1200" dirty="0"/>
        </a:p>
      </dgm:t>
    </dgm:pt>
    <dgm:pt modelId="{F95186B7-01E6-405B-8416-39EED41CF5F9}" type="parTrans" cxnId="{C019AE46-C5A8-4778-AE86-FF1C7CD7F010}">
      <dgm:prSet/>
      <dgm:spPr/>
      <dgm:t>
        <a:bodyPr/>
        <a:lstStyle/>
        <a:p>
          <a:endParaRPr lang="ru-RU"/>
        </a:p>
      </dgm:t>
    </dgm:pt>
    <dgm:pt modelId="{2B719F7C-E272-4319-B278-B770A77BC125}" type="sibTrans" cxnId="{C019AE46-C5A8-4778-AE86-FF1C7CD7F010}">
      <dgm:prSet/>
      <dgm:spPr/>
      <dgm:t>
        <a:bodyPr/>
        <a:lstStyle/>
        <a:p>
          <a:endParaRPr lang="ru-RU"/>
        </a:p>
      </dgm:t>
    </dgm:pt>
    <dgm:pt modelId="{1B13D47A-0CDE-4CF8-B1D8-60B4320A63E4}">
      <dgm:prSet phldrT="[Текст]"/>
      <dgm:spPr/>
      <dgm:t>
        <a:bodyPr/>
        <a:lstStyle/>
        <a:p>
          <a:r>
            <a:rPr lang="ru-RU" dirty="0" smtClean="0"/>
            <a:t>Сложность конструкции</a:t>
          </a:r>
          <a:endParaRPr lang="ru-RU" dirty="0"/>
        </a:p>
      </dgm:t>
    </dgm:pt>
    <dgm:pt modelId="{3770F1A7-2BF5-4ECC-B2AD-C54B11DD6F4E}" type="parTrans" cxnId="{FB509A7F-77AA-479D-869C-9193FEC70B4A}">
      <dgm:prSet/>
      <dgm:spPr/>
      <dgm:t>
        <a:bodyPr/>
        <a:lstStyle/>
        <a:p>
          <a:endParaRPr lang="ru-RU"/>
        </a:p>
      </dgm:t>
    </dgm:pt>
    <dgm:pt modelId="{57A500CA-C683-4416-AB5F-010DB6FB3B52}" type="sibTrans" cxnId="{FB509A7F-77AA-479D-869C-9193FEC70B4A}">
      <dgm:prSet/>
      <dgm:spPr/>
      <dgm:t>
        <a:bodyPr/>
        <a:lstStyle/>
        <a:p>
          <a:endParaRPr lang="ru-RU"/>
        </a:p>
      </dgm:t>
    </dgm:pt>
    <dgm:pt modelId="{159E3E7A-CDBF-421C-8DE8-F6308C10C0F4}">
      <dgm:prSet phldrT="[Текст]"/>
      <dgm:spPr/>
      <dgm:t>
        <a:bodyPr/>
        <a:lstStyle/>
        <a:p>
          <a:r>
            <a:rPr lang="ru-RU" dirty="0" smtClean="0"/>
            <a:t>Конструкционные недостатки</a:t>
          </a:r>
          <a:endParaRPr lang="ru-RU" dirty="0"/>
        </a:p>
      </dgm:t>
    </dgm:pt>
    <dgm:pt modelId="{0177FD2E-D1B7-4731-85F2-EC24280EB13D}" type="parTrans" cxnId="{AA7BDC35-3B62-4FA2-99EC-FB4657504473}">
      <dgm:prSet/>
      <dgm:spPr/>
      <dgm:t>
        <a:bodyPr/>
        <a:lstStyle/>
        <a:p>
          <a:endParaRPr lang="ru-RU"/>
        </a:p>
      </dgm:t>
    </dgm:pt>
    <dgm:pt modelId="{99187E09-805D-458A-BE75-9C7379A9AE2C}" type="sibTrans" cxnId="{AA7BDC35-3B62-4FA2-99EC-FB4657504473}">
      <dgm:prSet/>
      <dgm:spPr/>
      <dgm:t>
        <a:bodyPr/>
        <a:lstStyle/>
        <a:p>
          <a:endParaRPr lang="ru-RU"/>
        </a:p>
      </dgm:t>
    </dgm:pt>
    <dgm:pt modelId="{95F27E17-9DE3-4B31-88A3-849B3B8AD4D6}">
      <dgm:prSet phldrT="[Текст]"/>
      <dgm:spPr/>
      <dgm:t>
        <a:bodyPr/>
        <a:lstStyle/>
        <a:p>
          <a:r>
            <a:rPr lang="ru-RU" dirty="0" smtClean="0"/>
            <a:t>Отсутствие оборудования для изготовления станка</a:t>
          </a:r>
          <a:endParaRPr lang="ru-RU" dirty="0"/>
        </a:p>
      </dgm:t>
    </dgm:pt>
    <dgm:pt modelId="{B5D5058B-1B2F-472B-A3E8-729DB9208CC6}" type="parTrans" cxnId="{EE9ED425-530D-44DD-8D89-CF0C3658B4B6}">
      <dgm:prSet/>
      <dgm:spPr/>
      <dgm:t>
        <a:bodyPr/>
        <a:lstStyle/>
        <a:p>
          <a:endParaRPr lang="ru-RU"/>
        </a:p>
      </dgm:t>
    </dgm:pt>
    <dgm:pt modelId="{9330B9AB-59C3-47B8-BA5A-2A1CA657C930}" type="sibTrans" cxnId="{EE9ED425-530D-44DD-8D89-CF0C3658B4B6}">
      <dgm:prSet/>
      <dgm:spPr/>
      <dgm:t>
        <a:bodyPr/>
        <a:lstStyle/>
        <a:p>
          <a:endParaRPr lang="ru-RU"/>
        </a:p>
      </dgm:t>
    </dgm:pt>
    <dgm:pt modelId="{DC85C463-F56C-410F-8BD5-06E83F36C136}" type="pres">
      <dgm:prSet presAssocID="{D8EFE130-2036-45CB-8E03-1A397FC768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7CE755-1C4A-4DF0-B654-0B899C1F7FB6}" type="pres">
      <dgm:prSet presAssocID="{7F508A4A-772D-4EC7-ACEB-76A26368DBC5}" presName="centerShape" presStyleLbl="node0" presStyleIdx="0" presStyleCnt="1"/>
      <dgm:spPr/>
      <dgm:t>
        <a:bodyPr/>
        <a:lstStyle/>
        <a:p>
          <a:endParaRPr lang="ru-RU"/>
        </a:p>
      </dgm:t>
    </dgm:pt>
    <dgm:pt modelId="{610E20CF-DBD5-49D7-889A-9A813D63E065}" type="pres">
      <dgm:prSet presAssocID="{F95186B7-01E6-405B-8416-39EED41CF5F9}" presName="Name9" presStyleLbl="parChTrans1D2" presStyleIdx="0" presStyleCnt="4"/>
      <dgm:spPr/>
      <dgm:t>
        <a:bodyPr/>
        <a:lstStyle/>
        <a:p>
          <a:endParaRPr lang="ru-RU"/>
        </a:p>
      </dgm:t>
    </dgm:pt>
    <dgm:pt modelId="{68724227-540D-4215-A010-EC81D6A305B9}" type="pres">
      <dgm:prSet presAssocID="{F95186B7-01E6-405B-8416-39EED41CF5F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5E38298-9A3D-47E1-AB71-CA3672D20888}" type="pres">
      <dgm:prSet presAssocID="{C5783B33-6DA9-4674-980D-1451C7F577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C182E-1251-4C59-ABC0-28A2C91A6465}" type="pres">
      <dgm:prSet presAssocID="{3770F1A7-2BF5-4ECC-B2AD-C54B11DD6F4E}" presName="Name9" presStyleLbl="parChTrans1D2" presStyleIdx="1" presStyleCnt="4"/>
      <dgm:spPr/>
      <dgm:t>
        <a:bodyPr/>
        <a:lstStyle/>
        <a:p>
          <a:endParaRPr lang="ru-RU"/>
        </a:p>
      </dgm:t>
    </dgm:pt>
    <dgm:pt modelId="{8428C3D4-8EA6-4115-A83B-3B5F5677D06A}" type="pres">
      <dgm:prSet presAssocID="{3770F1A7-2BF5-4ECC-B2AD-C54B11DD6F4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711458E-5A23-4C5A-ADC4-5E3CB11DC3BA}" type="pres">
      <dgm:prSet presAssocID="{1B13D47A-0CDE-4CF8-B1D8-60B4320A63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03CFE-3F92-4915-9A2E-8BFC1012FADC}" type="pres">
      <dgm:prSet presAssocID="{0177FD2E-D1B7-4731-85F2-EC24280EB13D}" presName="Name9" presStyleLbl="parChTrans1D2" presStyleIdx="2" presStyleCnt="4"/>
      <dgm:spPr/>
      <dgm:t>
        <a:bodyPr/>
        <a:lstStyle/>
        <a:p>
          <a:endParaRPr lang="ru-RU"/>
        </a:p>
      </dgm:t>
    </dgm:pt>
    <dgm:pt modelId="{38F0461F-4C9A-43A2-A66B-4CA6677B9305}" type="pres">
      <dgm:prSet presAssocID="{0177FD2E-D1B7-4731-85F2-EC24280EB13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3AE28C1-5F24-430C-9922-01412B585C92}" type="pres">
      <dgm:prSet presAssocID="{159E3E7A-CDBF-421C-8DE8-F6308C10C0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89D20-5130-40BB-9B82-A9692FA1C54D}" type="pres">
      <dgm:prSet presAssocID="{B5D5058B-1B2F-472B-A3E8-729DB9208CC6}" presName="Name9" presStyleLbl="parChTrans1D2" presStyleIdx="3" presStyleCnt="4"/>
      <dgm:spPr/>
      <dgm:t>
        <a:bodyPr/>
        <a:lstStyle/>
        <a:p>
          <a:endParaRPr lang="ru-RU"/>
        </a:p>
      </dgm:t>
    </dgm:pt>
    <dgm:pt modelId="{97A8DF2C-12C0-47B9-9AC4-85429C93EE70}" type="pres">
      <dgm:prSet presAssocID="{B5D5058B-1B2F-472B-A3E8-729DB9208CC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E4AA747-9117-4A46-9BF1-40FFE511B07E}" type="pres">
      <dgm:prSet presAssocID="{95F27E17-9DE3-4B31-88A3-849B3B8AD4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19AE46-C5A8-4778-AE86-FF1C7CD7F010}" srcId="{7F508A4A-772D-4EC7-ACEB-76A26368DBC5}" destId="{C5783B33-6DA9-4674-980D-1451C7F577B1}" srcOrd="0" destOrd="0" parTransId="{F95186B7-01E6-405B-8416-39EED41CF5F9}" sibTransId="{2B719F7C-E272-4319-B278-B770A77BC125}"/>
    <dgm:cxn modelId="{520268A0-E065-4AAF-93A5-19F1CE117415}" type="presOf" srcId="{3770F1A7-2BF5-4ECC-B2AD-C54B11DD6F4E}" destId="{8428C3D4-8EA6-4115-A83B-3B5F5677D06A}" srcOrd="1" destOrd="0" presId="urn:microsoft.com/office/officeart/2005/8/layout/radial1"/>
    <dgm:cxn modelId="{0B305B6B-1C42-4921-97E8-0865E0955F1E}" srcId="{D8EFE130-2036-45CB-8E03-1A397FC76821}" destId="{7F508A4A-772D-4EC7-ACEB-76A26368DBC5}" srcOrd="0" destOrd="0" parTransId="{C3296079-58AF-4405-BAFE-9330282F8B58}" sibTransId="{3EFE9757-7B24-47A4-B31F-472448961C50}"/>
    <dgm:cxn modelId="{AA7BDC35-3B62-4FA2-99EC-FB4657504473}" srcId="{7F508A4A-772D-4EC7-ACEB-76A26368DBC5}" destId="{159E3E7A-CDBF-421C-8DE8-F6308C10C0F4}" srcOrd="2" destOrd="0" parTransId="{0177FD2E-D1B7-4731-85F2-EC24280EB13D}" sibTransId="{99187E09-805D-458A-BE75-9C7379A9AE2C}"/>
    <dgm:cxn modelId="{8CF7D4E3-84A4-4259-A811-913EDB741D88}" type="presOf" srcId="{B5D5058B-1B2F-472B-A3E8-729DB9208CC6}" destId="{B1B89D20-5130-40BB-9B82-A9692FA1C54D}" srcOrd="0" destOrd="0" presId="urn:microsoft.com/office/officeart/2005/8/layout/radial1"/>
    <dgm:cxn modelId="{2B8428EF-0249-4905-8840-59A2CFC097A2}" type="presOf" srcId="{C5783B33-6DA9-4674-980D-1451C7F577B1}" destId="{35E38298-9A3D-47E1-AB71-CA3672D20888}" srcOrd="0" destOrd="0" presId="urn:microsoft.com/office/officeart/2005/8/layout/radial1"/>
    <dgm:cxn modelId="{60D0D7D6-AC7D-42E3-893C-CFC83D635145}" type="presOf" srcId="{0177FD2E-D1B7-4731-85F2-EC24280EB13D}" destId="{9D803CFE-3F92-4915-9A2E-8BFC1012FADC}" srcOrd="0" destOrd="0" presId="urn:microsoft.com/office/officeart/2005/8/layout/radial1"/>
    <dgm:cxn modelId="{290C672D-375F-4212-A6C4-3307E99B45DE}" type="presOf" srcId="{159E3E7A-CDBF-421C-8DE8-F6308C10C0F4}" destId="{23AE28C1-5F24-430C-9922-01412B585C92}" srcOrd="0" destOrd="0" presId="urn:microsoft.com/office/officeart/2005/8/layout/radial1"/>
    <dgm:cxn modelId="{9537AF16-D982-40DB-B1FC-5DA97784298E}" type="presOf" srcId="{1B13D47A-0CDE-4CF8-B1D8-60B4320A63E4}" destId="{C711458E-5A23-4C5A-ADC4-5E3CB11DC3BA}" srcOrd="0" destOrd="0" presId="urn:microsoft.com/office/officeart/2005/8/layout/radial1"/>
    <dgm:cxn modelId="{289DB389-FFC0-4587-AABC-9C70B5584CE8}" type="presOf" srcId="{B5D5058B-1B2F-472B-A3E8-729DB9208CC6}" destId="{97A8DF2C-12C0-47B9-9AC4-85429C93EE70}" srcOrd="1" destOrd="0" presId="urn:microsoft.com/office/officeart/2005/8/layout/radial1"/>
    <dgm:cxn modelId="{37D9CA92-D9D7-45BA-8A0E-007F27BE0C44}" type="presOf" srcId="{0177FD2E-D1B7-4731-85F2-EC24280EB13D}" destId="{38F0461F-4C9A-43A2-A66B-4CA6677B9305}" srcOrd="1" destOrd="0" presId="urn:microsoft.com/office/officeart/2005/8/layout/radial1"/>
    <dgm:cxn modelId="{7B671ACE-EDBB-4210-9EE9-6C8B90769187}" type="presOf" srcId="{95F27E17-9DE3-4B31-88A3-849B3B8AD4D6}" destId="{6E4AA747-9117-4A46-9BF1-40FFE511B07E}" srcOrd="0" destOrd="0" presId="urn:microsoft.com/office/officeart/2005/8/layout/radial1"/>
    <dgm:cxn modelId="{729AD637-8320-4A4C-B22C-8B8E8EE49687}" type="presOf" srcId="{D8EFE130-2036-45CB-8E03-1A397FC76821}" destId="{DC85C463-F56C-410F-8BD5-06E83F36C136}" srcOrd="0" destOrd="0" presId="urn:microsoft.com/office/officeart/2005/8/layout/radial1"/>
    <dgm:cxn modelId="{1741490F-6C4C-4482-90A3-F9810CCE3D49}" type="presOf" srcId="{3770F1A7-2BF5-4ECC-B2AD-C54B11DD6F4E}" destId="{C97C182E-1251-4C59-ABC0-28A2C91A6465}" srcOrd="0" destOrd="0" presId="urn:microsoft.com/office/officeart/2005/8/layout/radial1"/>
    <dgm:cxn modelId="{FB509A7F-77AA-479D-869C-9193FEC70B4A}" srcId="{7F508A4A-772D-4EC7-ACEB-76A26368DBC5}" destId="{1B13D47A-0CDE-4CF8-B1D8-60B4320A63E4}" srcOrd="1" destOrd="0" parTransId="{3770F1A7-2BF5-4ECC-B2AD-C54B11DD6F4E}" sibTransId="{57A500CA-C683-4416-AB5F-010DB6FB3B52}"/>
    <dgm:cxn modelId="{890438C9-CE16-4154-981C-9663B694CF39}" type="presOf" srcId="{F95186B7-01E6-405B-8416-39EED41CF5F9}" destId="{610E20CF-DBD5-49D7-889A-9A813D63E065}" srcOrd="0" destOrd="0" presId="urn:microsoft.com/office/officeart/2005/8/layout/radial1"/>
    <dgm:cxn modelId="{EE9ED425-530D-44DD-8D89-CF0C3658B4B6}" srcId="{7F508A4A-772D-4EC7-ACEB-76A26368DBC5}" destId="{95F27E17-9DE3-4B31-88A3-849B3B8AD4D6}" srcOrd="3" destOrd="0" parTransId="{B5D5058B-1B2F-472B-A3E8-729DB9208CC6}" sibTransId="{9330B9AB-59C3-47B8-BA5A-2A1CA657C930}"/>
    <dgm:cxn modelId="{E435BA87-05CB-4F5F-9F4A-9F48DF8BB216}" type="presOf" srcId="{7F508A4A-772D-4EC7-ACEB-76A26368DBC5}" destId="{0E7CE755-1C4A-4DF0-B654-0B899C1F7FB6}" srcOrd="0" destOrd="0" presId="urn:microsoft.com/office/officeart/2005/8/layout/radial1"/>
    <dgm:cxn modelId="{81A0B03B-93E9-4A71-B189-22E664B9A3EE}" type="presOf" srcId="{F95186B7-01E6-405B-8416-39EED41CF5F9}" destId="{68724227-540D-4215-A010-EC81D6A305B9}" srcOrd="1" destOrd="0" presId="urn:microsoft.com/office/officeart/2005/8/layout/radial1"/>
    <dgm:cxn modelId="{A5F15103-6C40-44F2-A6B5-02884D64A4AD}" type="presParOf" srcId="{DC85C463-F56C-410F-8BD5-06E83F36C136}" destId="{0E7CE755-1C4A-4DF0-B654-0B899C1F7FB6}" srcOrd="0" destOrd="0" presId="urn:microsoft.com/office/officeart/2005/8/layout/radial1"/>
    <dgm:cxn modelId="{CB0C036F-2914-4B3C-AAED-4F70907EC50B}" type="presParOf" srcId="{DC85C463-F56C-410F-8BD5-06E83F36C136}" destId="{610E20CF-DBD5-49D7-889A-9A813D63E065}" srcOrd="1" destOrd="0" presId="urn:microsoft.com/office/officeart/2005/8/layout/radial1"/>
    <dgm:cxn modelId="{2BE9C564-31DB-49C7-BC60-D9CE79656CD0}" type="presParOf" srcId="{610E20CF-DBD5-49D7-889A-9A813D63E065}" destId="{68724227-540D-4215-A010-EC81D6A305B9}" srcOrd="0" destOrd="0" presId="urn:microsoft.com/office/officeart/2005/8/layout/radial1"/>
    <dgm:cxn modelId="{9555AC28-63B0-4C05-B42B-62871FF19D7B}" type="presParOf" srcId="{DC85C463-F56C-410F-8BD5-06E83F36C136}" destId="{35E38298-9A3D-47E1-AB71-CA3672D20888}" srcOrd="2" destOrd="0" presId="urn:microsoft.com/office/officeart/2005/8/layout/radial1"/>
    <dgm:cxn modelId="{9E6874D2-5D25-46B7-8125-1B9CC09C06AB}" type="presParOf" srcId="{DC85C463-F56C-410F-8BD5-06E83F36C136}" destId="{C97C182E-1251-4C59-ABC0-28A2C91A6465}" srcOrd="3" destOrd="0" presId="urn:microsoft.com/office/officeart/2005/8/layout/radial1"/>
    <dgm:cxn modelId="{CF571E51-BA2C-401C-A2AE-86F6A05FB2CE}" type="presParOf" srcId="{C97C182E-1251-4C59-ABC0-28A2C91A6465}" destId="{8428C3D4-8EA6-4115-A83B-3B5F5677D06A}" srcOrd="0" destOrd="0" presId="urn:microsoft.com/office/officeart/2005/8/layout/radial1"/>
    <dgm:cxn modelId="{FC6A7606-4C7B-4917-8ADE-8080427F1345}" type="presParOf" srcId="{DC85C463-F56C-410F-8BD5-06E83F36C136}" destId="{C711458E-5A23-4C5A-ADC4-5E3CB11DC3BA}" srcOrd="4" destOrd="0" presId="urn:microsoft.com/office/officeart/2005/8/layout/radial1"/>
    <dgm:cxn modelId="{FC7C632C-3D52-43BA-8A1A-24D775126722}" type="presParOf" srcId="{DC85C463-F56C-410F-8BD5-06E83F36C136}" destId="{9D803CFE-3F92-4915-9A2E-8BFC1012FADC}" srcOrd="5" destOrd="0" presId="urn:microsoft.com/office/officeart/2005/8/layout/radial1"/>
    <dgm:cxn modelId="{8998A16A-A146-42FF-BDE5-6511A6372F2F}" type="presParOf" srcId="{9D803CFE-3F92-4915-9A2E-8BFC1012FADC}" destId="{38F0461F-4C9A-43A2-A66B-4CA6677B9305}" srcOrd="0" destOrd="0" presId="urn:microsoft.com/office/officeart/2005/8/layout/radial1"/>
    <dgm:cxn modelId="{20752505-D024-48ED-BFE7-B76A84A730B4}" type="presParOf" srcId="{DC85C463-F56C-410F-8BD5-06E83F36C136}" destId="{23AE28C1-5F24-430C-9922-01412B585C92}" srcOrd="6" destOrd="0" presId="urn:microsoft.com/office/officeart/2005/8/layout/radial1"/>
    <dgm:cxn modelId="{28274B4C-38BB-4E6C-8312-E2D23A31382A}" type="presParOf" srcId="{DC85C463-F56C-410F-8BD5-06E83F36C136}" destId="{B1B89D20-5130-40BB-9B82-A9692FA1C54D}" srcOrd="7" destOrd="0" presId="urn:microsoft.com/office/officeart/2005/8/layout/radial1"/>
    <dgm:cxn modelId="{21147BBD-F7EE-4702-8CB0-5B874DD8A0F8}" type="presParOf" srcId="{B1B89D20-5130-40BB-9B82-A9692FA1C54D}" destId="{97A8DF2C-12C0-47B9-9AC4-85429C93EE70}" srcOrd="0" destOrd="0" presId="urn:microsoft.com/office/officeart/2005/8/layout/radial1"/>
    <dgm:cxn modelId="{1B0294B2-F0A0-4C92-BD8A-1089961122A1}" type="presParOf" srcId="{DC85C463-F56C-410F-8BD5-06E83F36C136}" destId="{6E4AA747-9117-4A46-9BF1-40FFE511B07E}" srcOrd="8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42175-0E71-4AB9-8D36-A6EB68E6930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08B859-95BB-4848-8989-438682A42CBA}">
      <dgm:prSet phldrT="[Текст]"/>
      <dgm:spPr/>
      <dgm:t>
        <a:bodyPr/>
        <a:lstStyle/>
        <a:p>
          <a:r>
            <a:rPr lang="ru-RU" dirty="0" smtClean="0"/>
            <a:t>Станок</a:t>
          </a:r>
          <a:endParaRPr lang="ru-RU" dirty="0"/>
        </a:p>
      </dgm:t>
    </dgm:pt>
    <dgm:pt modelId="{F416933F-BCBC-41D8-B676-5B9E5ECAB84D}" type="parTrans" cxnId="{5AB8C9D4-E0E4-46DB-9594-4A716221D4F0}">
      <dgm:prSet/>
      <dgm:spPr/>
      <dgm:t>
        <a:bodyPr/>
        <a:lstStyle/>
        <a:p>
          <a:endParaRPr lang="ru-RU"/>
        </a:p>
      </dgm:t>
    </dgm:pt>
    <dgm:pt modelId="{098BA947-D246-4480-8ABD-DD192AAF7AB4}" type="sibTrans" cxnId="{5AB8C9D4-E0E4-46DB-9594-4A716221D4F0}">
      <dgm:prSet/>
      <dgm:spPr/>
      <dgm:t>
        <a:bodyPr/>
        <a:lstStyle/>
        <a:p>
          <a:endParaRPr lang="ru-RU"/>
        </a:p>
      </dgm:t>
    </dgm:pt>
    <dgm:pt modelId="{CFB4DCBB-CFC1-4FBA-986F-9622191EA07E}">
      <dgm:prSet phldrT="[Текст]"/>
      <dgm:spPr/>
      <dgm:t>
        <a:bodyPr/>
        <a:lstStyle/>
        <a:p>
          <a:r>
            <a:rPr lang="ru-RU" dirty="0" smtClean="0"/>
            <a:t>Простота изготовления</a:t>
          </a:r>
          <a:endParaRPr lang="ru-RU" dirty="0"/>
        </a:p>
      </dgm:t>
    </dgm:pt>
    <dgm:pt modelId="{08FFA7AC-AB0F-472F-A99D-A5008F2A2736}" type="parTrans" cxnId="{98F31FD6-3EDA-4E99-B2A9-AF163E6B0FA4}">
      <dgm:prSet/>
      <dgm:spPr/>
      <dgm:t>
        <a:bodyPr/>
        <a:lstStyle/>
        <a:p>
          <a:endParaRPr lang="ru-RU"/>
        </a:p>
      </dgm:t>
    </dgm:pt>
    <dgm:pt modelId="{38B548BE-865C-4CD5-BFA1-10F2102D407B}" type="sibTrans" cxnId="{98F31FD6-3EDA-4E99-B2A9-AF163E6B0FA4}">
      <dgm:prSet/>
      <dgm:spPr/>
      <dgm:t>
        <a:bodyPr/>
        <a:lstStyle/>
        <a:p>
          <a:endParaRPr lang="ru-RU"/>
        </a:p>
      </dgm:t>
    </dgm:pt>
    <dgm:pt modelId="{6F75D8F1-24F0-4E7D-A7F2-D76694919C7F}">
      <dgm:prSet phldrT="[Текст]"/>
      <dgm:spPr/>
      <dgm:t>
        <a:bodyPr/>
        <a:lstStyle/>
        <a:p>
          <a:r>
            <a:rPr lang="ru-RU" dirty="0" smtClean="0"/>
            <a:t>Наличие оборудования</a:t>
          </a:r>
          <a:endParaRPr lang="ru-RU" dirty="0"/>
        </a:p>
      </dgm:t>
    </dgm:pt>
    <dgm:pt modelId="{EB0F2EA3-99D5-4BFA-8B93-88E197A21F77}" type="parTrans" cxnId="{ECD4BED4-3578-454B-A835-0CF4562FC493}">
      <dgm:prSet/>
      <dgm:spPr/>
      <dgm:t>
        <a:bodyPr/>
        <a:lstStyle/>
        <a:p>
          <a:endParaRPr lang="ru-RU"/>
        </a:p>
      </dgm:t>
    </dgm:pt>
    <dgm:pt modelId="{AEB6496E-51C1-451F-9379-A9C227BC8FCD}" type="sibTrans" cxnId="{ECD4BED4-3578-454B-A835-0CF4562FC493}">
      <dgm:prSet/>
      <dgm:spPr/>
      <dgm:t>
        <a:bodyPr/>
        <a:lstStyle/>
        <a:p>
          <a:endParaRPr lang="ru-RU"/>
        </a:p>
      </dgm:t>
    </dgm:pt>
    <dgm:pt modelId="{973AAB03-25B1-4D9F-996B-9F080EF6F171}">
      <dgm:prSet phldrT="[Текст]"/>
      <dgm:spPr/>
      <dgm:t>
        <a:bodyPr/>
        <a:lstStyle/>
        <a:p>
          <a:r>
            <a:rPr lang="ru-RU" dirty="0" smtClean="0"/>
            <a:t>Доступность материалов</a:t>
          </a:r>
          <a:endParaRPr lang="ru-RU" dirty="0"/>
        </a:p>
      </dgm:t>
    </dgm:pt>
    <dgm:pt modelId="{8C168186-620E-4D95-8737-B11FA46A739A}" type="parTrans" cxnId="{5AA38321-EADF-4F35-9381-FFB0B127A3B9}">
      <dgm:prSet/>
      <dgm:spPr/>
      <dgm:t>
        <a:bodyPr/>
        <a:lstStyle/>
        <a:p>
          <a:endParaRPr lang="ru-RU"/>
        </a:p>
      </dgm:t>
    </dgm:pt>
    <dgm:pt modelId="{6F883A84-979D-418D-832E-C632E3D19148}" type="sibTrans" cxnId="{5AA38321-EADF-4F35-9381-FFB0B127A3B9}">
      <dgm:prSet/>
      <dgm:spPr/>
      <dgm:t>
        <a:bodyPr/>
        <a:lstStyle/>
        <a:p>
          <a:endParaRPr lang="ru-RU"/>
        </a:p>
      </dgm:t>
    </dgm:pt>
    <dgm:pt modelId="{8E0CE07F-61EB-4362-8546-4F5989883B53}">
      <dgm:prSet phldrT="[Текст]"/>
      <dgm:spPr/>
      <dgm:t>
        <a:bodyPr/>
        <a:lstStyle/>
        <a:p>
          <a:r>
            <a:rPr lang="ru-RU" dirty="0" smtClean="0"/>
            <a:t>Компактность</a:t>
          </a:r>
          <a:endParaRPr lang="ru-RU" dirty="0"/>
        </a:p>
      </dgm:t>
    </dgm:pt>
    <dgm:pt modelId="{44DFC073-9C9B-4F3C-8AC8-A4DC309ABD2E}" type="parTrans" cxnId="{C05A22C8-E7D3-4DAD-8E69-638A6263D8A8}">
      <dgm:prSet/>
      <dgm:spPr/>
      <dgm:t>
        <a:bodyPr/>
        <a:lstStyle/>
        <a:p>
          <a:endParaRPr lang="ru-RU"/>
        </a:p>
      </dgm:t>
    </dgm:pt>
    <dgm:pt modelId="{F6AC69F7-4F89-4E27-AA7F-13B6B9413776}" type="sibTrans" cxnId="{C05A22C8-E7D3-4DAD-8E69-638A6263D8A8}">
      <dgm:prSet/>
      <dgm:spPr/>
      <dgm:t>
        <a:bodyPr/>
        <a:lstStyle/>
        <a:p>
          <a:endParaRPr lang="ru-RU"/>
        </a:p>
      </dgm:t>
    </dgm:pt>
    <dgm:pt modelId="{82315239-E1FC-4612-A5FF-D19E0141C878}">
      <dgm:prSet phldrT="[Текст]"/>
      <dgm:spPr/>
      <dgm:t>
        <a:bodyPr/>
        <a:lstStyle/>
        <a:p>
          <a:r>
            <a:rPr lang="ru-RU" dirty="0" smtClean="0"/>
            <a:t>Оптимальные экономические затраты</a:t>
          </a:r>
          <a:endParaRPr lang="ru-RU" dirty="0"/>
        </a:p>
      </dgm:t>
    </dgm:pt>
    <dgm:pt modelId="{B8FC8A0E-0C44-44C4-8419-748FB0674644}" type="parTrans" cxnId="{7C8045E6-4FC6-4BF5-ABD7-D80739D3425E}">
      <dgm:prSet/>
      <dgm:spPr/>
      <dgm:t>
        <a:bodyPr/>
        <a:lstStyle/>
        <a:p>
          <a:endParaRPr lang="ru-RU"/>
        </a:p>
      </dgm:t>
    </dgm:pt>
    <dgm:pt modelId="{A4EF74C2-3DDE-4204-B699-53792BACE1C7}" type="sibTrans" cxnId="{7C8045E6-4FC6-4BF5-ABD7-D80739D3425E}">
      <dgm:prSet/>
      <dgm:spPr/>
      <dgm:t>
        <a:bodyPr/>
        <a:lstStyle/>
        <a:p>
          <a:endParaRPr lang="ru-RU"/>
        </a:p>
      </dgm:t>
    </dgm:pt>
    <dgm:pt modelId="{D918A3D3-694C-4CCD-AC44-611428C99578}">
      <dgm:prSet phldrT="[Текст]"/>
      <dgm:spPr/>
      <dgm:t>
        <a:bodyPr/>
        <a:lstStyle/>
        <a:p>
          <a:r>
            <a:rPr lang="ru-RU" dirty="0" smtClean="0"/>
            <a:t>Безопасность</a:t>
          </a:r>
          <a:endParaRPr lang="ru-RU" dirty="0"/>
        </a:p>
      </dgm:t>
    </dgm:pt>
    <dgm:pt modelId="{DE930C01-644E-436F-8F95-03BA837A93A2}" type="parTrans" cxnId="{2E94E4C9-23A0-4D06-8ECF-07E3389B265A}">
      <dgm:prSet/>
      <dgm:spPr/>
      <dgm:t>
        <a:bodyPr/>
        <a:lstStyle/>
        <a:p>
          <a:endParaRPr lang="ru-RU"/>
        </a:p>
      </dgm:t>
    </dgm:pt>
    <dgm:pt modelId="{9778D169-C5F6-4D58-ACAA-DB08D63E2D36}" type="sibTrans" cxnId="{2E94E4C9-23A0-4D06-8ECF-07E3389B265A}">
      <dgm:prSet/>
      <dgm:spPr/>
      <dgm:t>
        <a:bodyPr/>
        <a:lstStyle/>
        <a:p>
          <a:endParaRPr lang="ru-RU"/>
        </a:p>
      </dgm:t>
    </dgm:pt>
    <dgm:pt modelId="{1FB11794-2CA6-47F1-933B-F47F7FE56D77}" type="pres">
      <dgm:prSet presAssocID="{4AC42175-0E71-4AB9-8D36-A6EB68E6930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67EC95-E072-49A6-AF81-2860A2EEC017}" type="pres">
      <dgm:prSet presAssocID="{7E08B859-95BB-4848-8989-438682A42CB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35A86B27-EC2C-444C-9C3E-BF0B11306107}" type="pres">
      <dgm:prSet presAssocID="{CFB4DCBB-CFC1-4FBA-986F-9622191EA07E}" presName="Accent1" presStyleCnt="0"/>
      <dgm:spPr/>
    </dgm:pt>
    <dgm:pt modelId="{0F642F74-C59E-477F-9EA8-708DFD21E63A}" type="pres">
      <dgm:prSet presAssocID="{CFB4DCBB-CFC1-4FBA-986F-9622191EA07E}" presName="Accent" presStyleLbl="bgShp" presStyleIdx="0" presStyleCnt="6"/>
      <dgm:spPr/>
    </dgm:pt>
    <dgm:pt modelId="{5155EF8A-FB7B-45A0-9078-4ABAC52B6AA8}" type="pres">
      <dgm:prSet presAssocID="{CFB4DCBB-CFC1-4FBA-986F-9622191EA07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3945A-F89C-4D52-A7AE-91E8279A6E4E}" type="pres">
      <dgm:prSet presAssocID="{6F75D8F1-24F0-4E7D-A7F2-D76694919C7F}" presName="Accent2" presStyleCnt="0"/>
      <dgm:spPr/>
    </dgm:pt>
    <dgm:pt modelId="{19BAA807-96E9-454D-B393-E5B07F5583C3}" type="pres">
      <dgm:prSet presAssocID="{6F75D8F1-24F0-4E7D-A7F2-D76694919C7F}" presName="Accent" presStyleLbl="bgShp" presStyleIdx="1" presStyleCnt="6"/>
      <dgm:spPr/>
    </dgm:pt>
    <dgm:pt modelId="{C001B718-2B94-4342-8429-8923611EF92C}" type="pres">
      <dgm:prSet presAssocID="{6F75D8F1-24F0-4E7D-A7F2-D76694919C7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46976-BDBB-4982-A8D7-A957D7A34FE0}" type="pres">
      <dgm:prSet presAssocID="{973AAB03-25B1-4D9F-996B-9F080EF6F171}" presName="Accent3" presStyleCnt="0"/>
      <dgm:spPr/>
    </dgm:pt>
    <dgm:pt modelId="{B47E0523-748E-4A09-9DDE-361989643B3D}" type="pres">
      <dgm:prSet presAssocID="{973AAB03-25B1-4D9F-996B-9F080EF6F171}" presName="Accent" presStyleLbl="bgShp" presStyleIdx="2" presStyleCnt="6"/>
      <dgm:spPr/>
    </dgm:pt>
    <dgm:pt modelId="{728D2ABE-37FE-4375-8C9F-EFF218047E80}" type="pres">
      <dgm:prSet presAssocID="{973AAB03-25B1-4D9F-996B-9F080EF6F17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ECCA6-5CB3-4D76-A837-E7D637751ADF}" type="pres">
      <dgm:prSet presAssocID="{8E0CE07F-61EB-4362-8546-4F5989883B53}" presName="Accent4" presStyleCnt="0"/>
      <dgm:spPr/>
    </dgm:pt>
    <dgm:pt modelId="{750EF697-9053-4058-B9D1-538BCB8CF2AB}" type="pres">
      <dgm:prSet presAssocID="{8E0CE07F-61EB-4362-8546-4F5989883B53}" presName="Accent" presStyleLbl="bgShp" presStyleIdx="3" presStyleCnt="6"/>
      <dgm:spPr/>
    </dgm:pt>
    <dgm:pt modelId="{D922B1D3-CEC8-4262-8DF1-8835BC4331CF}" type="pres">
      <dgm:prSet presAssocID="{8E0CE07F-61EB-4362-8546-4F5989883B5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86A7B-4717-4B3D-A1B1-3A5EE1DE9E92}" type="pres">
      <dgm:prSet presAssocID="{82315239-E1FC-4612-A5FF-D19E0141C878}" presName="Accent5" presStyleCnt="0"/>
      <dgm:spPr/>
    </dgm:pt>
    <dgm:pt modelId="{07A33C8B-C2EC-4F99-90D1-4917F544CFF1}" type="pres">
      <dgm:prSet presAssocID="{82315239-E1FC-4612-A5FF-D19E0141C878}" presName="Accent" presStyleLbl="bgShp" presStyleIdx="4" presStyleCnt="6"/>
      <dgm:spPr/>
    </dgm:pt>
    <dgm:pt modelId="{52A56908-00EC-40B7-AA71-84D3BE16CE9C}" type="pres">
      <dgm:prSet presAssocID="{82315239-E1FC-4612-A5FF-D19E0141C87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E311-BBFB-47CF-8DD6-48283CA53961}" type="pres">
      <dgm:prSet presAssocID="{D918A3D3-694C-4CCD-AC44-611428C99578}" presName="Accent6" presStyleCnt="0"/>
      <dgm:spPr/>
    </dgm:pt>
    <dgm:pt modelId="{4B772ABA-9E9F-4049-983D-A6C41E0572E2}" type="pres">
      <dgm:prSet presAssocID="{D918A3D3-694C-4CCD-AC44-611428C99578}" presName="Accent" presStyleLbl="bgShp" presStyleIdx="5" presStyleCnt="6"/>
      <dgm:spPr/>
    </dgm:pt>
    <dgm:pt modelId="{58C5932B-DBDF-4221-84B9-288417DAFE77}" type="pres">
      <dgm:prSet presAssocID="{D918A3D3-694C-4CCD-AC44-611428C9957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045E6-4FC6-4BF5-ABD7-D80739D3425E}" srcId="{7E08B859-95BB-4848-8989-438682A42CBA}" destId="{82315239-E1FC-4612-A5FF-D19E0141C878}" srcOrd="4" destOrd="0" parTransId="{B8FC8A0E-0C44-44C4-8419-748FB0674644}" sibTransId="{A4EF74C2-3DDE-4204-B699-53792BACE1C7}"/>
    <dgm:cxn modelId="{E474F139-AC1F-4599-8BC3-DD4375136126}" type="presOf" srcId="{82315239-E1FC-4612-A5FF-D19E0141C878}" destId="{52A56908-00EC-40B7-AA71-84D3BE16CE9C}" srcOrd="0" destOrd="0" presId="urn:microsoft.com/office/officeart/2011/layout/HexagonRadial"/>
    <dgm:cxn modelId="{5AB8C9D4-E0E4-46DB-9594-4A716221D4F0}" srcId="{4AC42175-0E71-4AB9-8D36-A6EB68E6930D}" destId="{7E08B859-95BB-4848-8989-438682A42CBA}" srcOrd="0" destOrd="0" parTransId="{F416933F-BCBC-41D8-B676-5B9E5ECAB84D}" sibTransId="{098BA947-D246-4480-8ABD-DD192AAF7AB4}"/>
    <dgm:cxn modelId="{55ECD65F-E2C3-49D2-A12D-7DB01DE9B160}" type="presOf" srcId="{CFB4DCBB-CFC1-4FBA-986F-9622191EA07E}" destId="{5155EF8A-FB7B-45A0-9078-4ABAC52B6AA8}" srcOrd="0" destOrd="0" presId="urn:microsoft.com/office/officeart/2011/layout/HexagonRadial"/>
    <dgm:cxn modelId="{2E94E4C9-23A0-4D06-8ECF-07E3389B265A}" srcId="{7E08B859-95BB-4848-8989-438682A42CBA}" destId="{D918A3D3-694C-4CCD-AC44-611428C99578}" srcOrd="5" destOrd="0" parTransId="{DE930C01-644E-436F-8F95-03BA837A93A2}" sibTransId="{9778D169-C5F6-4D58-ACAA-DB08D63E2D36}"/>
    <dgm:cxn modelId="{5AA38321-EADF-4F35-9381-FFB0B127A3B9}" srcId="{7E08B859-95BB-4848-8989-438682A42CBA}" destId="{973AAB03-25B1-4D9F-996B-9F080EF6F171}" srcOrd="2" destOrd="0" parTransId="{8C168186-620E-4D95-8737-B11FA46A739A}" sibTransId="{6F883A84-979D-418D-832E-C632E3D19148}"/>
    <dgm:cxn modelId="{E20E0DA2-D96F-4716-8328-419925A21A9C}" type="presOf" srcId="{D918A3D3-694C-4CCD-AC44-611428C99578}" destId="{58C5932B-DBDF-4221-84B9-288417DAFE77}" srcOrd="0" destOrd="0" presId="urn:microsoft.com/office/officeart/2011/layout/HexagonRadial"/>
    <dgm:cxn modelId="{1B8CD60D-64AE-4D8C-B66F-24CE3AA84A05}" type="presOf" srcId="{4AC42175-0E71-4AB9-8D36-A6EB68E6930D}" destId="{1FB11794-2CA6-47F1-933B-F47F7FE56D77}" srcOrd="0" destOrd="0" presId="urn:microsoft.com/office/officeart/2011/layout/HexagonRadial"/>
    <dgm:cxn modelId="{C05A22C8-E7D3-4DAD-8E69-638A6263D8A8}" srcId="{7E08B859-95BB-4848-8989-438682A42CBA}" destId="{8E0CE07F-61EB-4362-8546-4F5989883B53}" srcOrd="3" destOrd="0" parTransId="{44DFC073-9C9B-4F3C-8AC8-A4DC309ABD2E}" sibTransId="{F6AC69F7-4F89-4E27-AA7F-13B6B9413776}"/>
    <dgm:cxn modelId="{4A79AD65-66D2-4204-A354-D47FF1F87A36}" type="presOf" srcId="{7E08B859-95BB-4848-8989-438682A42CBA}" destId="{3C67EC95-E072-49A6-AF81-2860A2EEC017}" srcOrd="0" destOrd="0" presId="urn:microsoft.com/office/officeart/2011/layout/HexagonRadial"/>
    <dgm:cxn modelId="{ECD4BED4-3578-454B-A835-0CF4562FC493}" srcId="{7E08B859-95BB-4848-8989-438682A42CBA}" destId="{6F75D8F1-24F0-4E7D-A7F2-D76694919C7F}" srcOrd="1" destOrd="0" parTransId="{EB0F2EA3-99D5-4BFA-8B93-88E197A21F77}" sibTransId="{AEB6496E-51C1-451F-9379-A9C227BC8FCD}"/>
    <dgm:cxn modelId="{80EFA4C5-1F8E-4FC3-AB42-577650AE70DF}" type="presOf" srcId="{8E0CE07F-61EB-4362-8546-4F5989883B53}" destId="{D922B1D3-CEC8-4262-8DF1-8835BC4331CF}" srcOrd="0" destOrd="0" presId="urn:microsoft.com/office/officeart/2011/layout/HexagonRadial"/>
    <dgm:cxn modelId="{611BB5EF-9AB6-4078-9960-1A687885E5A3}" type="presOf" srcId="{6F75D8F1-24F0-4E7D-A7F2-D76694919C7F}" destId="{C001B718-2B94-4342-8429-8923611EF92C}" srcOrd="0" destOrd="0" presId="urn:microsoft.com/office/officeart/2011/layout/HexagonRadial"/>
    <dgm:cxn modelId="{98F31FD6-3EDA-4E99-B2A9-AF163E6B0FA4}" srcId="{7E08B859-95BB-4848-8989-438682A42CBA}" destId="{CFB4DCBB-CFC1-4FBA-986F-9622191EA07E}" srcOrd="0" destOrd="0" parTransId="{08FFA7AC-AB0F-472F-A99D-A5008F2A2736}" sibTransId="{38B548BE-865C-4CD5-BFA1-10F2102D407B}"/>
    <dgm:cxn modelId="{8D5A0C3C-5966-4874-84C0-14ADEFB5CD87}" type="presOf" srcId="{973AAB03-25B1-4D9F-996B-9F080EF6F171}" destId="{728D2ABE-37FE-4375-8C9F-EFF218047E80}" srcOrd="0" destOrd="0" presId="urn:microsoft.com/office/officeart/2011/layout/HexagonRadial"/>
    <dgm:cxn modelId="{8BA92284-B513-49BD-A9C3-46F40B2DFE84}" type="presParOf" srcId="{1FB11794-2CA6-47F1-933B-F47F7FE56D77}" destId="{3C67EC95-E072-49A6-AF81-2860A2EEC017}" srcOrd="0" destOrd="0" presId="urn:microsoft.com/office/officeart/2011/layout/HexagonRadial"/>
    <dgm:cxn modelId="{86724216-1C80-4586-8EB2-5F73FB5AE359}" type="presParOf" srcId="{1FB11794-2CA6-47F1-933B-F47F7FE56D77}" destId="{35A86B27-EC2C-444C-9C3E-BF0B11306107}" srcOrd="1" destOrd="0" presId="urn:microsoft.com/office/officeart/2011/layout/HexagonRadial"/>
    <dgm:cxn modelId="{E99CA00E-BD9C-4047-9DA0-00BF80E7C165}" type="presParOf" srcId="{35A86B27-EC2C-444C-9C3E-BF0B11306107}" destId="{0F642F74-C59E-477F-9EA8-708DFD21E63A}" srcOrd="0" destOrd="0" presId="urn:microsoft.com/office/officeart/2011/layout/HexagonRadial"/>
    <dgm:cxn modelId="{D9A38F8E-7FB7-4407-B662-698AFC6378DB}" type="presParOf" srcId="{1FB11794-2CA6-47F1-933B-F47F7FE56D77}" destId="{5155EF8A-FB7B-45A0-9078-4ABAC52B6AA8}" srcOrd="2" destOrd="0" presId="urn:microsoft.com/office/officeart/2011/layout/HexagonRadial"/>
    <dgm:cxn modelId="{F484F97C-4DB4-4AE0-832E-9688859CF002}" type="presParOf" srcId="{1FB11794-2CA6-47F1-933B-F47F7FE56D77}" destId="{3843945A-F89C-4D52-A7AE-91E8279A6E4E}" srcOrd="3" destOrd="0" presId="urn:microsoft.com/office/officeart/2011/layout/HexagonRadial"/>
    <dgm:cxn modelId="{2D2030D6-E8C1-49BD-A132-30F978781A2C}" type="presParOf" srcId="{3843945A-F89C-4D52-A7AE-91E8279A6E4E}" destId="{19BAA807-96E9-454D-B393-E5B07F5583C3}" srcOrd="0" destOrd="0" presId="urn:microsoft.com/office/officeart/2011/layout/HexagonRadial"/>
    <dgm:cxn modelId="{D6A6ABE3-42AB-4734-87A3-D738BB9D7B55}" type="presParOf" srcId="{1FB11794-2CA6-47F1-933B-F47F7FE56D77}" destId="{C001B718-2B94-4342-8429-8923611EF92C}" srcOrd="4" destOrd="0" presId="urn:microsoft.com/office/officeart/2011/layout/HexagonRadial"/>
    <dgm:cxn modelId="{8F3AC432-DD87-4038-8B22-2AB808827F8D}" type="presParOf" srcId="{1FB11794-2CA6-47F1-933B-F47F7FE56D77}" destId="{53B46976-BDBB-4982-A8D7-A957D7A34FE0}" srcOrd="5" destOrd="0" presId="urn:microsoft.com/office/officeart/2011/layout/HexagonRadial"/>
    <dgm:cxn modelId="{9D794D71-47C0-4D94-9080-B210BBDFA322}" type="presParOf" srcId="{53B46976-BDBB-4982-A8D7-A957D7A34FE0}" destId="{B47E0523-748E-4A09-9DDE-361989643B3D}" srcOrd="0" destOrd="0" presId="urn:microsoft.com/office/officeart/2011/layout/HexagonRadial"/>
    <dgm:cxn modelId="{F6F83C79-3707-4873-BB4F-4D6CD30956CD}" type="presParOf" srcId="{1FB11794-2CA6-47F1-933B-F47F7FE56D77}" destId="{728D2ABE-37FE-4375-8C9F-EFF218047E80}" srcOrd="6" destOrd="0" presId="urn:microsoft.com/office/officeart/2011/layout/HexagonRadial"/>
    <dgm:cxn modelId="{868A9D98-9B8A-498B-952E-56CDEC250BA5}" type="presParOf" srcId="{1FB11794-2CA6-47F1-933B-F47F7FE56D77}" destId="{043ECCA6-5CB3-4D76-A837-E7D637751ADF}" srcOrd="7" destOrd="0" presId="urn:microsoft.com/office/officeart/2011/layout/HexagonRadial"/>
    <dgm:cxn modelId="{F5CD22B6-219A-48E1-8FD0-5D8571E80270}" type="presParOf" srcId="{043ECCA6-5CB3-4D76-A837-E7D637751ADF}" destId="{750EF697-9053-4058-B9D1-538BCB8CF2AB}" srcOrd="0" destOrd="0" presId="urn:microsoft.com/office/officeart/2011/layout/HexagonRadial"/>
    <dgm:cxn modelId="{3CCF2801-EAA8-4A88-8B95-772C90917D18}" type="presParOf" srcId="{1FB11794-2CA6-47F1-933B-F47F7FE56D77}" destId="{D922B1D3-CEC8-4262-8DF1-8835BC4331CF}" srcOrd="8" destOrd="0" presId="urn:microsoft.com/office/officeart/2011/layout/HexagonRadial"/>
    <dgm:cxn modelId="{D9815A1D-5816-4A50-B754-8A95965E4DB9}" type="presParOf" srcId="{1FB11794-2CA6-47F1-933B-F47F7FE56D77}" destId="{40786A7B-4717-4B3D-A1B1-3A5EE1DE9E92}" srcOrd="9" destOrd="0" presId="urn:microsoft.com/office/officeart/2011/layout/HexagonRadial"/>
    <dgm:cxn modelId="{1159EEA9-37CB-4219-84CD-CA7546084C53}" type="presParOf" srcId="{40786A7B-4717-4B3D-A1B1-3A5EE1DE9E92}" destId="{07A33C8B-C2EC-4F99-90D1-4917F544CFF1}" srcOrd="0" destOrd="0" presId="urn:microsoft.com/office/officeart/2011/layout/HexagonRadial"/>
    <dgm:cxn modelId="{5D3F7FBD-AA47-458B-A75E-0CEFDAB12D41}" type="presParOf" srcId="{1FB11794-2CA6-47F1-933B-F47F7FE56D77}" destId="{52A56908-00EC-40B7-AA71-84D3BE16CE9C}" srcOrd="10" destOrd="0" presId="urn:microsoft.com/office/officeart/2011/layout/HexagonRadial"/>
    <dgm:cxn modelId="{785D0970-4203-462A-A19B-8DB12A95D3CB}" type="presParOf" srcId="{1FB11794-2CA6-47F1-933B-F47F7FE56D77}" destId="{4CBEE311-BBFB-47CF-8DD6-48283CA53961}" srcOrd="11" destOrd="0" presId="urn:microsoft.com/office/officeart/2011/layout/HexagonRadial"/>
    <dgm:cxn modelId="{D1ACA99C-B5B1-4F5D-B6B0-16F72D8AD1FA}" type="presParOf" srcId="{4CBEE311-BBFB-47CF-8DD6-48283CA53961}" destId="{4B772ABA-9E9F-4049-983D-A6C41E0572E2}" srcOrd="0" destOrd="0" presId="urn:microsoft.com/office/officeart/2011/layout/HexagonRadial"/>
    <dgm:cxn modelId="{839E4649-D8A3-4633-8B23-038364F093FF}" type="presParOf" srcId="{1FB11794-2CA6-47F1-933B-F47F7FE56D77}" destId="{58C5932B-DBDF-4221-84B9-288417DAFE77}" srcOrd="12" destOrd="0" presId="urn:microsoft.com/office/officeart/2011/layout/HexagonRadial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296EF-D19B-49F5-8F30-CB310B2F14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CA18A0-3269-44FA-872F-4F5B16B9AD95}">
      <dgm:prSet phldrT="[Текст]"/>
      <dgm:spPr/>
      <dgm:t>
        <a:bodyPr/>
        <a:lstStyle/>
        <a:p>
          <a:r>
            <a:rPr lang="ru-RU" dirty="0" smtClean="0"/>
            <a:t>Каркас станка</a:t>
          </a:r>
          <a:endParaRPr lang="ru-RU" dirty="0"/>
        </a:p>
      </dgm:t>
    </dgm:pt>
    <dgm:pt modelId="{5DEBB45C-E9BA-4EDF-9D62-99529811BCEA}" type="parTrans" cxnId="{7A1A81DD-F43F-47AF-9B04-FDCB631CB41D}">
      <dgm:prSet/>
      <dgm:spPr/>
      <dgm:t>
        <a:bodyPr/>
        <a:lstStyle/>
        <a:p>
          <a:endParaRPr lang="ru-RU"/>
        </a:p>
      </dgm:t>
    </dgm:pt>
    <dgm:pt modelId="{78553225-A2EB-4A37-9DB6-3C7EB01B0ABF}" type="sibTrans" cxnId="{7A1A81DD-F43F-47AF-9B04-FDCB631CB41D}">
      <dgm:prSet/>
      <dgm:spPr/>
      <dgm:t>
        <a:bodyPr/>
        <a:lstStyle/>
        <a:p>
          <a:endParaRPr lang="ru-RU"/>
        </a:p>
      </dgm:t>
    </dgm:pt>
    <dgm:pt modelId="{DBFECB2E-21DE-4B1C-B16C-1A921143D1A1}" type="asst">
      <dgm:prSet phldrT="[Текст]"/>
      <dgm:spPr/>
      <dgm:t>
        <a:bodyPr/>
        <a:lstStyle/>
        <a:p>
          <a:r>
            <a:rPr lang="ru-RU" dirty="0" smtClean="0"/>
            <a:t>Компьютер с </a:t>
          </a:r>
          <a:r>
            <a:rPr lang="en-US" dirty="0" smtClean="0"/>
            <a:t>LPT</a:t>
          </a:r>
          <a:r>
            <a:rPr lang="ru-RU" dirty="0" smtClean="0"/>
            <a:t>- портом</a:t>
          </a:r>
          <a:endParaRPr lang="ru-RU" dirty="0"/>
        </a:p>
      </dgm:t>
    </dgm:pt>
    <dgm:pt modelId="{0CCE64E9-9E36-42A5-9A16-8D6AE10DA1C4}" type="parTrans" cxnId="{5B4CDBB4-7AF7-41F1-AF77-5F02DC7351C6}">
      <dgm:prSet/>
      <dgm:spPr/>
      <dgm:t>
        <a:bodyPr/>
        <a:lstStyle/>
        <a:p>
          <a:endParaRPr lang="ru-RU"/>
        </a:p>
      </dgm:t>
    </dgm:pt>
    <dgm:pt modelId="{5DF39A1C-988C-4042-A674-8AF5E9524A45}" type="sibTrans" cxnId="{5B4CDBB4-7AF7-41F1-AF77-5F02DC7351C6}">
      <dgm:prSet/>
      <dgm:spPr/>
      <dgm:t>
        <a:bodyPr/>
        <a:lstStyle/>
        <a:p>
          <a:endParaRPr lang="ru-RU"/>
        </a:p>
      </dgm:t>
    </dgm:pt>
    <dgm:pt modelId="{3F6B9E87-5D1C-4FA2-9728-D9C4424B7B6C}">
      <dgm:prSet phldrT="[Текст]"/>
      <dgm:spPr/>
      <dgm:t>
        <a:bodyPr/>
        <a:lstStyle/>
        <a:p>
          <a:r>
            <a:rPr lang="ru-RU" dirty="0" smtClean="0"/>
            <a:t>Фрезерная машина</a:t>
          </a:r>
          <a:endParaRPr lang="ru-RU" dirty="0"/>
        </a:p>
      </dgm:t>
    </dgm:pt>
    <dgm:pt modelId="{44BD237E-27CF-411C-843F-33C649B8E551}" type="parTrans" cxnId="{0EFD2BBD-89CD-4060-90F4-AD847754D22D}">
      <dgm:prSet/>
      <dgm:spPr/>
      <dgm:t>
        <a:bodyPr/>
        <a:lstStyle/>
        <a:p>
          <a:endParaRPr lang="ru-RU"/>
        </a:p>
      </dgm:t>
    </dgm:pt>
    <dgm:pt modelId="{4AC9FB09-AFF9-49A2-A244-E8500F56B49A}" type="sibTrans" cxnId="{0EFD2BBD-89CD-4060-90F4-AD847754D22D}">
      <dgm:prSet/>
      <dgm:spPr/>
      <dgm:t>
        <a:bodyPr/>
        <a:lstStyle/>
        <a:p>
          <a:endParaRPr lang="ru-RU"/>
        </a:p>
      </dgm:t>
    </dgm:pt>
    <dgm:pt modelId="{259AA880-A6E4-4B6D-8A70-EC0147EDFDCC}">
      <dgm:prSet phldrT="[Текст]"/>
      <dgm:spPr/>
      <dgm:t>
        <a:bodyPr/>
        <a:lstStyle/>
        <a:p>
          <a:r>
            <a:rPr lang="ru-RU" dirty="0" smtClean="0"/>
            <a:t>Шаговые двигатели</a:t>
          </a:r>
          <a:endParaRPr lang="ru-RU" dirty="0"/>
        </a:p>
      </dgm:t>
    </dgm:pt>
    <dgm:pt modelId="{E376BEF9-0E22-4C0D-B3A6-828CADAD16A6}" type="parTrans" cxnId="{29E6CEFB-0D14-4FD4-B27C-216B3B15A1C8}">
      <dgm:prSet/>
      <dgm:spPr/>
      <dgm:t>
        <a:bodyPr/>
        <a:lstStyle/>
        <a:p>
          <a:endParaRPr lang="ru-RU"/>
        </a:p>
      </dgm:t>
    </dgm:pt>
    <dgm:pt modelId="{B0571A67-A9CE-4B4E-A5D1-73DE130F201E}" type="sibTrans" cxnId="{29E6CEFB-0D14-4FD4-B27C-216B3B15A1C8}">
      <dgm:prSet/>
      <dgm:spPr/>
      <dgm:t>
        <a:bodyPr/>
        <a:lstStyle/>
        <a:p>
          <a:endParaRPr lang="ru-RU"/>
        </a:p>
      </dgm:t>
    </dgm:pt>
    <dgm:pt modelId="{10494B1F-6EF6-4623-90F3-C9A0FB1F9320}">
      <dgm:prSet phldrT="[Текст]"/>
      <dgm:spPr/>
      <dgm:t>
        <a:bodyPr/>
        <a:lstStyle/>
        <a:p>
          <a:r>
            <a:rPr lang="ru-RU" dirty="0" smtClean="0"/>
            <a:t>Контроллеры</a:t>
          </a:r>
          <a:endParaRPr lang="ru-RU" dirty="0"/>
        </a:p>
      </dgm:t>
    </dgm:pt>
    <dgm:pt modelId="{E8370126-1B76-43F7-B542-E267117BFFAA}" type="parTrans" cxnId="{FD48229F-27C7-44FD-9913-29DF21AFB5E5}">
      <dgm:prSet/>
      <dgm:spPr/>
      <dgm:t>
        <a:bodyPr/>
        <a:lstStyle/>
        <a:p>
          <a:endParaRPr lang="ru-RU"/>
        </a:p>
      </dgm:t>
    </dgm:pt>
    <dgm:pt modelId="{ECD4BFF6-A295-48B8-96CF-96B58FEC6FF9}" type="sibTrans" cxnId="{FD48229F-27C7-44FD-9913-29DF21AFB5E5}">
      <dgm:prSet/>
      <dgm:spPr/>
      <dgm:t>
        <a:bodyPr/>
        <a:lstStyle/>
        <a:p>
          <a:endParaRPr lang="ru-RU"/>
        </a:p>
      </dgm:t>
    </dgm:pt>
    <dgm:pt modelId="{8BAA75E1-D592-4B97-8B8F-85FA916DAAD4}" type="pres">
      <dgm:prSet presAssocID="{8A2296EF-D19B-49F5-8F30-CB310B2F14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42923D-655D-4BF2-AE23-9B1EF4525146}" type="pres">
      <dgm:prSet presAssocID="{FDCA18A0-3269-44FA-872F-4F5B16B9AD95}" presName="hierRoot1" presStyleCnt="0">
        <dgm:presLayoutVars>
          <dgm:hierBranch val="init"/>
        </dgm:presLayoutVars>
      </dgm:prSet>
      <dgm:spPr/>
    </dgm:pt>
    <dgm:pt modelId="{F2314F82-673B-419E-B3A4-2BE1EA85B13E}" type="pres">
      <dgm:prSet presAssocID="{FDCA18A0-3269-44FA-872F-4F5B16B9AD95}" presName="rootComposite1" presStyleCnt="0"/>
      <dgm:spPr/>
    </dgm:pt>
    <dgm:pt modelId="{52F081D1-E6C0-471D-B0C7-A7C4E8AF5C6D}" type="pres">
      <dgm:prSet presAssocID="{FDCA18A0-3269-44FA-872F-4F5B16B9AD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4F3420-14AB-451B-A790-75901A0516B0}" type="pres">
      <dgm:prSet presAssocID="{FDCA18A0-3269-44FA-872F-4F5B16B9AD9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363D78-D12F-4534-BC13-A9CD10D88948}" type="pres">
      <dgm:prSet presAssocID="{FDCA18A0-3269-44FA-872F-4F5B16B9AD95}" presName="hierChild2" presStyleCnt="0"/>
      <dgm:spPr/>
    </dgm:pt>
    <dgm:pt modelId="{630B5376-05B3-4E3F-A467-9996D42BDFFD}" type="pres">
      <dgm:prSet presAssocID="{44BD237E-27CF-411C-843F-33C649B8E55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5BA2B74-B87F-4441-A0EF-6FF679FEC64C}" type="pres">
      <dgm:prSet presAssocID="{3F6B9E87-5D1C-4FA2-9728-D9C4424B7B6C}" presName="hierRoot2" presStyleCnt="0">
        <dgm:presLayoutVars>
          <dgm:hierBranch val="init"/>
        </dgm:presLayoutVars>
      </dgm:prSet>
      <dgm:spPr/>
    </dgm:pt>
    <dgm:pt modelId="{89353522-40CF-4027-9B17-58700817A7DF}" type="pres">
      <dgm:prSet presAssocID="{3F6B9E87-5D1C-4FA2-9728-D9C4424B7B6C}" presName="rootComposite" presStyleCnt="0"/>
      <dgm:spPr/>
    </dgm:pt>
    <dgm:pt modelId="{F0AF629B-4847-42E7-974D-5929443D9BA0}" type="pres">
      <dgm:prSet presAssocID="{3F6B9E87-5D1C-4FA2-9728-D9C4424B7B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D9FD2-60D9-4291-9E93-D55B3325C35B}" type="pres">
      <dgm:prSet presAssocID="{3F6B9E87-5D1C-4FA2-9728-D9C4424B7B6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D4073CE-7C1F-47FF-8B06-2D3D3DEF613B}" type="pres">
      <dgm:prSet presAssocID="{3F6B9E87-5D1C-4FA2-9728-D9C4424B7B6C}" presName="hierChild4" presStyleCnt="0"/>
      <dgm:spPr/>
    </dgm:pt>
    <dgm:pt modelId="{315D8DA9-4113-426B-93CA-4EDC6BA7E4A4}" type="pres">
      <dgm:prSet presAssocID="{3F6B9E87-5D1C-4FA2-9728-D9C4424B7B6C}" presName="hierChild5" presStyleCnt="0"/>
      <dgm:spPr/>
    </dgm:pt>
    <dgm:pt modelId="{1654B338-CE10-412E-845C-CB85D58C9877}" type="pres">
      <dgm:prSet presAssocID="{E376BEF9-0E22-4C0D-B3A6-828CADAD16A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F1ADACC-918D-4184-9C7E-28E6DAFC2DB6}" type="pres">
      <dgm:prSet presAssocID="{259AA880-A6E4-4B6D-8A70-EC0147EDFDCC}" presName="hierRoot2" presStyleCnt="0">
        <dgm:presLayoutVars>
          <dgm:hierBranch val="init"/>
        </dgm:presLayoutVars>
      </dgm:prSet>
      <dgm:spPr/>
    </dgm:pt>
    <dgm:pt modelId="{0011764B-1DCF-4F57-9D89-872D0AFCF90A}" type="pres">
      <dgm:prSet presAssocID="{259AA880-A6E4-4B6D-8A70-EC0147EDFDCC}" presName="rootComposite" presStyleCnt="0"/>
      <dgm:spPr/>
    </dgm:pt>
    <dgm:pt modelId="{A8CEAD0A-B053-4FA0-9D55-720AA711B557}" type="pres">
      <dgm:prSet presAssocID="{259AA880-A6E4-4B6D-8A70-EC0147EDFD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022539-C4C2-4A39-B1F8-6B0878913002}" type="pres">
      <dgm:prSet presAssocID="{259AA880-A6E4-4B6D-8A70-EC0147EDFDCC}" presName="rootConnector" presStyleLbl="node2" presStyleIdx="1" presStyleCnt="3"/>
      <dgm:spPr/>
      <dgm:t>
        <a:bodyPr/>
        <a:lstStyle/>
        <a:p>
          <a:endParaRPr lang="ru-RU"/>
        </a:p>
      </dgm:t>
    </dgm:pt>
    <dgm:pt modelId="{F3F4201D-D039-493E-8F1F-30A7B1E011A6}" type="pres">
      <dgm:prSet presAssocID="{259AA880-A6E4-4B6D-8A70-EC0147EDFDCC}" presName="hierChild4" presStyleCnt="0"/>
      <dgm:spPr/>
    </dgm:pt>
    <dgm:pt modelId="{D0B75E72-D790-4788-AA55-2D54562268DA}" type="pres">
      <dgm:prSet presAssocID="{259AA880-A6E4-4B6D-8A70-EC0147EDFDCC}" presName="hierChild5" presStyleCnt="0"/>
      <dgm:spPr/>
    </dgm:pt>
    <dgm:pt modelId="{9B7F627E-8A33-4601-BDF8-D580902C42AB}" type="pres">
      <dgm:prSet presAssocID="{E8370126-1B76-43F7-B542-E267117BFFA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67D2AB3-CAB6-411E-8313-FA971D9046BA}" type="pres">
      <dgm:prSet presAssocID="{10494B1F-6EF6-4623-90F3-C9A0FB1F9320}" presName="hierRoot2" presStyleCnt="0">
        <dgm:presLayoutVars>
          <dgm:hierBranch val="init"/>
        </dgm:presLayoutVars>
      </dgm:prSet>
      <dgm:spPr/>
    </dgm:pt>
    <dgm:pt modelId="{E0F70B97-76AD-4CDB-88DC-5F506667746B}" type="pres">
      <dgm:prSet presAssocID="{10494B1F-6EF6-4623-90F3-C9A0FB1F9320}" presName="rootComposite" presStyleCnt="0"/>
      <dgm:spPr/>
    </dgm:pt>
    <dgm:pt modelId="{34228495-DF15-402F-9D51-DC4595A5D956}" type="pres">
      <dgm:prSet presAssocID="{10494B1F-6EF6-4623-90F3-C9A0FB1F932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9AB97-31AC-4285-8AF6-49C4B3A96043}" type="pres">
      <dgm:prSet presAssocID="{10494B1F-6EF6-4623-90F3-C9A0FB1F9320}" presName="rootConnector" presStyleLbl="node2" presStyleIdx="2" presStyleCnt="3"/>
      <dgm:spPr/>
      <dgm:t>
        <a:bodyPr/>
        <a:lstStyle/>
        <a:p>
          <a:endParaRPr lang="ru-RU"/>
        </a:p>
      </dgm:t>
    </dgm:pt>
    <dgm:pt modelId="{B18B93A6-2DC6-4A0F-8C0D-58B1CB39C71D}" type="pres">
      <dgm:prSet presAssocID="{10494B1F-6EF6-4623-90F3-C9A0FB1F9320}" presName="hierChild4" presStyleCnt="0"/>
      <dgm:spPr/>
    </dgm:pt>
    <dgm:pt modelId="{79937FA7-4BA8-4D9F-9AA2-746A5DEDA91B}" type="pres">
      <dgm:prSet presAssocID="{10494B1F-6EF6-4623-90F3-C9A0FB1F9320}" presName="hierChild5" presStyleCnt="0"/>
      <dgm:spPr/>
    </dgm:pt>
    <dgm:pt modelId="{A1E90ECD-B5F9-4CD9-A7FD-B289866086B7}" type="pres">
      <dgm:prSet presAssocID="{FDCA18A0-3269-44FA-872F-4F5B16B9AD95}" presName="hierChild3" presStyleCnt="0"/>
      <dgm:spPr/>
    </dgm:pt>
    <dgm:pt modelId="{7E1DFAB2-BB97-4716-8F09-31EDE47C821D}" type="pres">
      <dgm:prSet presAssocID="{0CCE64E9-9E36-42A5-9A16-8D6AE10DA1C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BEE36C4-841B-4E37-8D07-BC6F574E4488}" type="pres">
      <dgm:prSet presAssocID="{DBFECB2E-21DE-4B1C-B16C-1A921143D1A1}" presName="hierRoot3" presStyleCnt="0">
        <dgm:presLayoutVars>
          <dgm:hierBranch val="init"/>
        </dgm:presLayoutVars>
      </dgm:prSet>
      <dgm:spPr/>
    </dgm:pt>
    <dgm:pt modelId="{768B808A-634D-4AF9-805A-667CBC59D23D}" type="pres">
      <dgm:prSet presAssocID="{DBFECB2E-21DE-4B1C-B16C-1A921143D1A1}" presName="rootComposite3" presStyleCnt="0"/>
      <dgm:spPr/>
    </dgm:pt>
    <dgm:pt modelId="{621353B6-CA8D-42A2-B033-29EA3AACF144}" type="pres">
      <dgm:prSet presAssocID="{DBFECB2E-21DE-4B1C-B16C-1A921143D1A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7560BD-D935-4A8D-AD8D-D709CE6CAAD1}" type="pres">
      <dgm:prSet presAssocID="{DBFECB2E-21DE-4B1C-B16C-1A921143D1A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4B0D6EF-17B1-4C13-8041-4A9A35FD4024}" type="pres">
      <dgm:prSet presAssocID="{DBFECB2E-21DE-4B1C-B16C-1A921143D1A1}" presName="hierChild6" presStyleCnt="0"/>
      <dgm:spPr/>
    </dgm:pt>
    <dgm:pt modelId="{8E711D0D-DDF3-4E3E-B918-0B5194ACE010}" type="pres">
      <dgm:prSet presAssocID="{DBFECB2E-21DE-4B1C-B16C-1A921143D1A1}" presName="hierChild7" presStyleCnt="0"/>
      <dgm:spPr/>
    </dgm:pt>
  </dgm:ptLst>
  <dgm:cxnLst>
    <dgm:cxn modelId="{C6F65A11-C1F1-4004-B13F-9C90F604EA3C}" type="presOf" srcId="{0CCE64E9-9E36-42A5-9A16-8D6AE10DA1C4}" destId="{7E1DFAB2-BB97-4716-8F09-31EDE47C821D}" srcOrd="0" destOrd="0" presId="urn:microsoft.com/office/officeart/2005/8/layout/orgChart1"/>
    <dgm:cxn modelId="{B89F784A-85FE-4817-BA7D-B3CE4CC92CD6}" type="presOf" srcId="{44BD237E-27CF-411C-843F-33C649B8E551}" destId="{630B5376-05B3-4E3F-A467-9996D42BDFFD}" srcOrd="0" destOrd="0" presId="urn:microsoft.com/office/officeart/2005/8/layout/orgChart1"/>
    <dgm:cxn modelId="{7A1A81DD-F43F-47AF-9B04-FDCB631CB41D}" srcId="{8A2296EF-D19B-49F5-8F30-CB310B2F141F}" destId="{FDCA18A0-3269-44FA-872F-4F5B16B9AD95}" srcOrd="0" destOrd="0" parTransId="{5DEBB45C-E9BA-4EDF-9D62-99529811BCEA}" sibTransId="{78553225-A2EB-4A37-9DB6-3C7EB01B0ABF}"/>
    <dgm:cxn modelId="{09A72458-0B51-4072-9E36-EDC7BC6E2D18}" type="presOf" srcId="{8A2296EF-D19B-49F5-8F30-CB310B2F141F}" destId="{8BAA75E1-D592-4B97-8B8F-85FA916DAAD4}" srcOrd="0" destOrd="0" presId="urn:microsoft.com/office/officeart/2005/8/layout/orgChart1"/>
    <dgm:cxn modelId="{D3241837-1E5F-4C4F-A3A6-74F955A5ABAB}" type="presOf" srcId="{259AA880-A6E4-4B6D-8A70-EC0147EDFDCC}" destId="{A8CEAD0A-B053-4FA0-9D55-720AA711B557}" srcOrd="0" destOrd="0" presId="urn:microsoft.com/office/officeart/2005/8/layout/orgChart1"/>
    <dgm:cxn modelId="{E1A20C1B-AE67-4389-BE79-B0DF0FF78E37}" type="presOf" srcId="{E8370126-1B76-43F7-B542-E267117BFFAA}" destId="{9B7F627E-8A33-4601-BDF8-D580902C42AB}" srcOrd="0" destOrd="0" presId="urn:microsoft.com/office/officeart/2005/8/layout/orgChart1"/>
    <dgm:cxn modelId="{E2A330E6-5008-4ECA-96A7-965A024CDD40}" type="presOf" srcId="{259AA880-A6E4-4B6D-8A70-EC0147EDFDCC}" destId="{DB022539-C4C2-4A39-B1F8-6B0878913002}" srcOrd="1" destOrd="0" presId="urn:microsoft.com/office/officeart/2005/8/layout/orgChart1"/>
    <dgm:cxn modelId="{F5FF2D72-F950-4531-8C94-F7417115B070}" type="presOf" srcId="{10494B1F-6EF6-4623-90F3-C9A0FB1F9320}" destId="{59B9AB97-31AC-4285-8AF6-49C4B3A96043}" srcOrd="1" destOrd="0" presId="urn:microsoft.com/office/officeart/2005/8/layout/orgChart1"/>
    <dgm:cxn modelId="{0EFD2BBD-89CD-4060-90F4-AD847754D22D}" srcId="{FDCA18A0-3269-44FA-872F-4F5B16B9AD95}" destId="{3F6B9E87-5D1C-4FA2-9728-D9C4424B7B6C}" srcOrd="1" destOrd="0" parTransId="{44BD237E-27CF-411C-843F-33C649B8E551}" sibTransId="{4AC9FB09-AFF9-49A2-A244-E8500F56B49A}"/>
    <dgm:cxn modelId="{FD48229F-27C7-44FD-9913-29DF21AFB5E5}" srcId="{FDCA18A0-3269-44FA-872F-4F5B16B9AD95}" destId="{10494B1F-6EF6-4623-90F3-C9A0FB1F9320}" srcOrd="3" destOrd="0" parTransId="{E8370126-1B76-43F7-B542-E267117BFFAA}" sibTransId="{ECD4BFF6-A295-48B8-96CF-96B58FEC6FF9}"/>
    <dgm:cxn modelId="{340A83C9-B1CF-4A15-857D-B9B6262C2EF0}" type="presOf" srcId="{3F6B9E87-5D1C-4FA2-9728-D9C4424B7B6C}" destId="{F0AF629B-4847-42E7-974D-5929443D9BA0}" srcOrd="0" destOrd="0" presId="urn:microsoft.com/office/officeart/2005/8/layout/orgChart1"/>
    <dgm:cxn modelId="{5B4CDBB4-7AF7-41F1-AF77-5F02DC7351C6}" srcId="{FDCA18A0-3269-44FA-872F-4F5B16B9AD95}" destId="{DBFECB2E-21DE-4B1C-B16C-1A921143D1A1}" srcOrd="0" destOrd="0" parTransId="{0CCE64E9-9E36-42A5-9A16-8D6AE10DA1C4}" sibTransId="{5DF39A1C-988C-4042-A674-8AF5E9524A45}"/>
    <dgm:cxn modelId="{6FDE2758-9E09-4EFC-A38F-12553A0A8169}" type="presOf" srcId="{3F6B9E87-5D1C-4FA2-9728-D9C4424B7B6C}" destId="{662D9FD2-60D9-4291-9E93-D55B3325C35B}" srcOrd="1" destOrd="0" presId="urn:microsoft.com/office/officeart/2005/8/layout/orgChart1"/>
    <dgm:cxn modelId="{C4DC2E4C-EB8D-4F8B-8A74-0C7B35B88FB5}" type="presOf" srcId="{DBFECB2E-21DE-4B1C-B16C-1A921143D1A1}" destId="{621353B6-CA8D-42A2-B033-29EA3AACF144}" srcOrd="0" destOrd="0" presId="urn:microsoft.com/office/officeart/2005/8/layout/orgChart1"/>
    <dgm:cxn modelId="{799D432F-8D71-46D0-B3AF-CB2F1191AE1B}" type="presOf" srcId="{FDCA18A0-3269-44FA-872F-4F5B16B9AD95}" destId="{52F081D1-E6C0-471D-B0C7-A7C4E8AF5C6D}" srcOrd="0" destOrd="0" presId="urn:microsoft.com/office/officeart/2005/8/layout/orgChart1"/>
    <dgm:cxn modelId="{29E6CEFB-0D14-4FD4-B27C-216B3B15A1C8}" srcId="{FDCA18A0-3269-44FA-872F-4F5B16B9AD95}" destId="{259AA880-A6E4-4B6D-8A70-EC0147EDFDCC}" srcOrd="2" destOrd="0" parTransId="{E376BEF9-0E22-4C0D-B3A6-828CADAD16A6}" sibTransId="{B0571A67-A9CE-4B4E-A5D1-73DE130F201E}"/>
    <dgm:cxn modelId="{4EC86460-A53C-4D1C-9D83-799DAC6E9A56}" type="presOf" srcId="{DBFECB2E-21DE-4B1C-B16C-1A921143D1A1}" destId="{187560BD-D935-4A8D-AD8D-D709CE6CAAD1}" srcOrd="1" destOrd="0" presId="urn:microsoft.com/office/officeart/2005/8/layout/orgChart1"/>
    <dgm:cxn modelId="{0BEF26B4-1746-483F-B094-B20A77E4C159}" type="presOf" srcId="{10494B1F-6EF6-4623-90F3-C9A0FB1F9320}" destId="{34228495-DF15-402F-9D51-DC4595A5D956}" srcOrd="0" destOrd="0" presId="urn:microsoft.com/office/officeart/2005/8/layout/orgChart1"/>
    <dgm:cxn modelId="{D09501E7-5ACF-46EB-8B6A-CDADFA33EE63}" type="presOf" srcId="{FDCA18A0-3269-44FA-872F-4F5B16B9AD95}" destId="{D14F3420-14AB-451B-A790-75901A0516B0}" srcOrd="1" destOrd="0" presId="urn:microsoft.com/office/officeart/2005/8/layout/orgChart1"/>
    <dgm:cxn modelId="{DF29329B-34BE-4FE0-A077-EC8225FA09D1}" type="presOf" srcId="{E376BEF9-0E22-4C0D-B3A6-828CADAD16A6}" destId="{1654B338-CE10-412E-845C-CB85D58C9877}" srcOrd="0" destOrd="0" presId="urn:microsoft.com/office/officeart/2005/8/layout/orgChart1"/>
    <dgm:cxn modelId="{255027B7-14A2-41E9-9532-D73F4EFB7B10}" type="presParOf" srcId="{8BAA75E1-D592-4B97-8B8F-85FA916DAAD4}" destId="{D242923D-655D-4BF2-AE23-9B1EF4525146}" srcOrd="0" destOrd="0" presId="urn:microsoft.com/office/officeart/2005/8/layout/orgChart1"/>
    <dgm:cxn modelId="{5D5BF8D8-1D1F-4A3F-8E96-3B8691B75107}" type="presParOf" srcId="{D242923D-655D-4BF2-AE23-9B1EF4525146}" destId="{F2314F82-673B-419E-B3A4-2BE1EA85B13E}" srcOrd="0" destOrd="0" presId="urn:microsoft.com/office/officeart/2005/8/layout/orgChart1"/>
    <dgm:cxn modelId="{CE67C49F-649F-4FF8-9658-0E93706020BC}" type="presParOf" srcId="{F2314F82-673B-419E-B3A4-2BE1EA85B13E}" destId="{52F081D1-E6C0-471D-B0C7-A7C4E8AF5C6D}" srcOrd="0" destOrd="0" presId="urn:microsoft.com/office/officeart/2005/8/layout/orgChart1"/>
    <dgm:cxn modelId="{787E8653-E56D-437F-ABF1-5850E07C285A}" type="presParOf" srcId="{F2314F82-673B-419E-B3A4-2BE1EA85B13E}" destId="{D14F3420-14AB-451B-A790-75901A0516B0}" srcOrd="1" destOrd="0" presId="urn:microsoft.com/office/officeart/2005/8/layout/orgChart1"/>
    <dgm:cxn modelId="{BA9DE66C-14EA-41C6-B3EA-8DA0041773A1}" type="presParOf" srcId="{D242923D-655D-4BF2-AE23-9B1EF4525146}" destId="{29363D78-D12F-4534-BC13-A9CD10D88948}" srcOrd="1" destOrd="0" presId="urn:microsoft.com/office/officeart/2005/8/layout/orgChart1"/>
    <dgm:cxn modelId="{5AD21CA6-E006-405B-ACE2-ED7E01EDA829}" type="presParOf" srcId="{29363D78-D12F-4534-BC13-A9CD10D88948}" destId="{630B5376-05B3-4E3F-A467-9996D42BDFFD}" srcOrd="0" destOrd="0" presId="urn:microsoft.com/office/officeart/2005/8/layout/orgChart1"/>
    <dgm:cxn modelId="{6A06D22E-5B5A-4166-B5CC-2A51DB21140A}" type="presParOf" srcId="{29363D78-D12F-4534-BC13-A9CD10D88948}" destId="{55BA2B74-B87F-4441-A0EF-6FF679FEC64C}" srcOrd="1" destOrd="0" presId="urn:microsoft.com/office/officeart/2005/8/layout/orgChart1"/>
    <dgm:cxn modelId="{A68BD443-1066-4E6A-9D7E-2B269420FD36}" type="presParOf" srcId="{55BA2B74-B87F-4441-A0EF-6FF679FEC64C}" destId="{89353522-40CF-4027-9B17-58700817A7DF}" srcOrd="0" destOrd="0" presId="urn:microsoft.com/office/officeart/2005/8/layout/orgChart1"/>
    <dgm:cxn modelId="{F7FC7430-B708-4AB8-8981-B6C698170533}" type="presParOf" srcId="{89353522-40CF-4027-9B17-58700817A7DF}" destId="{F0AF629B-4847-42E7-974D-5929443D9BA0}" srcOrd="0" destOrd="0" presId="urn:microsoft.com/office/officeart/2005/8/layout/orgChart1"/>
    <dgm:cxn modelId="{8EE0C1E2-A092-488D-8F62-5C50291DB554}" type="presParOf" srcId="{89353522-40CF-4027-9B17-58700817A7DF}" destId="{662D9FD2-60D9-4291-9E93-D55B3325C35B}" srcOrd="1" destOrd="0" presId="urn:microsoft.com/office/officeart/2005/8/layout/orgChart1"/>
    <dgm:cxn modelId="{1CBEFCDE-03CD-4EBE-BD44-ADE4B2E37CAE}" type="presParOf" srcId="{55BA2B74-B87F-4441-A0EF-6FF679FEC64C}" destId="{5D4073CE-7C1F-47FF-8B06-2D3D3DEF613B}" srcOrd="1" destOrd="0" presId="urn:microsoft.com/office/officeart/2005/8/layout/orgChart1"/>
    <dgm:cxn modelId="{A7BEFBCF-AC4B-4FCA-A866-B24C05E66C83}" type="presParOf" srcId="{55BA2B74-B87F-4441-A0EF-6FF679FEC64C}" destId="{315D8DA9-4113-426B-93CA-4EDC6BA7E4A4}" srcOrd="2" destOrd="0" presId="urn:microsoft.com/office/officeart/2005/8/layout/orgChart1"/>
    <dgm:cxn modelId="{D69EA4C4-D81F-4081-BDCF-54F5C0B595D5}" type="presParOf" srcId="{29363D78-D12F-4534-BC13-A9CD10D88948}" destId="{1654B338-CE10-412E-845C-CB85D58C9877}" srcOrd="2" destOrd="0" presId="urn:microsoft.com/office/officeart/2005/8/layout/orgChart1"/>
    <dgm:cxn modelId="{A506DE6D-50AD-400D-8616-130A4ACAA430}" type="presParOf" srcId="{29363D78-D12F-4534-BC13-A9CD10D88948}" destId="{5F1ADACC-918D-4184-9C7E-28E6DAFC2DB6}" srcOrd="3" destOrd="0" presId="urn:microsoft.com/office/officeart/2005/8/layout/orgChart1"/>
    <dgm:cxn modelId="{675B81EA-004F-4A0F-BBC1-D7EF0D25E7FE}" type="presParOf" srcId="{5F1ADACC-918D-4184-9C7E-28E6DAFC2DB6}" destId="{0011764B-1DCF-4F57-9D89-872D0AFCF90A}" srcOrd="0" destOrd="0" presId="urn:microsoft.com/office/officeart/2005/8/layout/orgChart1"/>
    <dgm:cxn modelId="{E624B089-94BB-42A5-A0E1-920F9DF57D25}" type="presParOf" srcId="{0011764B-1DCF-4F57-9D89-872D0AFCF90A}" destId="{A8CEAD0A-B053-4FA0-9D55-720AA711B557}" srcOrd="0" destOrd="0" presId="urn:microsoft.com/office/officeart/2005/8/layout/orgChart1"/>
    <dgm:cxn modelId="{9668F9D8-CDDD-410A-9ECA-6DF788868BD9}" type="presParOf" srcId="{0011764B-1DCF-4F57-9D89-872D0AFCF90A}" destId="{DB022539-C4C2-4A39-B1F8-6B0878913002}" srcOrd="1" destOrd="0" presId="urn:microsoft.com/office/officeart/2005/8/layout/orgChart1"/>
    <dgm:cxn modelId="{8C0875BA-B3AB-496C-9CD9-2B66D950D31F}" type="presParOf" srcId="{5F1ADACC-918D-4184-9C7E-28E6DAFC2DB6}" destId="{F3F4201D-D039-493E-8F1F-30A7B1E011A6}" srcOrd="1" destOrd="0" presId="urn:microsoft.com/office/officeart/2005/8/layout/orgChart1"/>
    <dgm:cxn modelId="{B42BE6E1-53A8-4698-8E81-F8686FFC9E5A}" type="presParOf" srcId="{5F1ADACC-918D-4184-9C7E-28E6DAFC2DB6}" destId="{D0B75E72-D790-4788-AA55-2D54562268DA}" srcOrd="2" destOrd="0" presId="urn:microsoft.com/office/officeart/2005/8/layout/orgChart1"/>
    <dgm:cxn modelId="{A66DC03D-7CE1-4C95-91F8-EB3BFFC8B135}" type="presParOf" srcId="{29363D78-D12F-4534-BC13-A9CD10D88948}" destId="{9B7F627E-8A33-4601-BDF8-D580902C42AB}" srcOrd="4" destOrd="0" presId="urn:microsoft.com/office/officeart/2005/8/layout/orgChart1"/>
    <dgm:cxn modelId="{3B73F327-DB97-4577-93F6-043DBC3A4EE4}" type="presParOf" srcId="{29363D78-D12F-4534-BC13-A9CD10D88948}" destId="{867D2AB3-CAB6-411E-8313-FA971D9046BA}" srcOrd="5" destOrd="0" presId="urn:microsoft.com/office/officeart/2005/8/layout/orgChart1"/>
    <dgm:cxn modelId="{2E81A638-759F-454C-B1C3-5FB6CD3A082F}" type="presParOf" srcId="{867D2AB3-CAB6-411E-8313-FA971D9046BA}" destId="{E0F70B97-76AD-4CDB-88DC-5F506667746B}" srcOrd="0" destOrd="0" presId="urn:microsoft.com/office/officeart/2005/8/layout/orgChart1"/>
    <dgm:cxn modelId="{C3DD18EA-C4A0-40EC-90D6-74FA9F1F6B46}" type="presParOf" srcId="{E0F70B97-76AD-4CDB-88DC-5F506667746B}" destId="{34228495-DF15-402F-9D51-DC4595A5D956}" srcOrd="0" destOrd="0" presId="urn:microsoft.com/office/officeart/2005/8/layout/orgChart1"/>
    <dgm:cxn modelId="{63211ED0-5F2D-44D9-9C2B-F389E3407A17}" type="presParOf" srcId="{E0F70B97-76AD-4CDB-88DC-5F506667746B}" destId="{59B9AB97-31AC-4285-8AF6-49C4B3A96043}" srcOrd="1" destOrd="0" presId="urn:microsoft.com/office/officeart/2005/8/layout/orgChart1"/>
    <dgm:cxn modelId="{A90FFAD7-3E05-44E1-A1EB-6D9138556389}" type="presParOf" srcId="{867D2AB3-CAB6-411E-8313-FA971D9046BA}" destId="{B18B93A6-2DC6-4A0F-8C0D-58B1CB39C71D}" srcOrd="1" destOrd="0" presId="urn:microsoft.com/office/officeart/2005/8/layout/orgChart1"/>
    <dgm:cxn modelId="{4D072C37-0163-42A3-84E4-68CF092E9D39}" type="presParOf" srcId="{867D2AB3-CAB6-411E-8313-FA971D9046BA}" destId="{79937FA7-4BA8-4D9F-9AA2-746A5DEDA91B}" srcOrd="2" destOrd="0" presId="urn:microsoft.com/office/officeart/2005/8/layout/orgChart1"/>
    <dgm:cxn modelId="{A1643DE4-334F-47DF-BD1F-7A14BB6C94F9}" type="presParOf" srcId="{D242923D-655D-4BF2-AE23-9B1EF4525146}" destId="{A1E90ECD-B5F9-4CD9-A7FD-B289866086B7}" srcOrd="2" destOrd="0" presId="urn:microsoft.com/office/officeart/2005/8/layout/orgChart1"/>
    <dgm:cxn modelId="{BA20EB4A-902F-48DE-92AC-BEB20C639A50}" type="presParOf" srcId="{A1E90ECD-B5F9-4CD9-A7FD-B289866086B7}" destId="{7E1DFAB2-BB97-4716-8F09-31EDE47C821D}" srcOrd="0" destOrd="0" presId="urn:microsoft.com/office/officeart/2005/8/layout/orgChart1"/>
    <dgm:cxn modelId="{6E0B8964-04E8-4ED3-B7CB-33B1DF525733}" type="presParOf" srcId="{A1E90ECD-B5F9-4CD9-A7FD-B289866086B7}" destId="{2BEE36C4-841B-4E37-8D07-BC6F574E4488}" srcOrd="1" destOrd="0" presId="urn:microsoft.com/office/officeart/2005/8/layout/orgChart1"/>
    <dgm:cxn modelId="{280FC253-EDFF-40B7-AAF1-F617FDB1B7DE}" type="presParOf" srcId="{2BEE36C4-841B-4E37-8D07-BC6F574E4488}" destId="{768B808A-634D-4AF9-805A-667CBC59D23D}" srcOrd="0" destOrd="0" presId="urn:microsoft.com/office/officeart/2005/8/layout/orgChart1"/>
    <dgm:cxn modelId="{0FE699AB-A967-4310-BBC5-D56C7C1BEFAD}" type="presParOf" srcId="{768B808A-634D-4AF9-805A-667CBC59D23D}" destId="{621353B6-CA8D-42A2-B033-29EA3AACF144}" srcOrd="0" destOrd="0" presId="urn:microsoft.com/office/officeart/2005/8/layout/orgChart1"/>
    <dgm:cxn modelId="{1E8779E5-861C-43F9-9EF2-4FCAC8584AEF}" type="presParOf" srcId="{768B808A-634D-4AF9-805A-667CBC59D23D}" destId="{187560BD-D935-4A8D-AD8D-D709CE6CAAD1}" srcOrd="1" destOrd="0" presId="urn:microsoft.com/office/officeart/2005/8/layout/orgChart1"/>
    <dgm:cxn modelId="{82B4EBFA-B80A-473F-A136-25E40C6F1513}" type="presParOf" srcId="{2BEE36C4-841B-4E37-8D07-BC6F574E4488}" destId="{04B0D6EF-17B1-4C13-8041-4A9A35FD4024}" srcOrd="1" destOrd="0" presId="urn:microsoft.com/office/officeart/2005/8/layout/orgChart1"/>
    <dgm:cxn modelId="{62A2D952-E7D0-4D27-AA3C-265CE45BA78B}" type="presParOf" srcId="{2BEE36C4-841B-4E37-8D07-BC6F574E4488}" destId="{8E711D0D-DDF3-4E3E-B918-0B5194ACE010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7CE755-1C4A-4DF0-B654-0B899C1F7FB6}">
      <dsp:nvSpPr>
        <dsp:cNvPr id="0" name=""/>
        <dsp:cNvSpPr/>
      </dsp:nvSpPr>
      <dsp:spPr>
        <a:xfrm>
          <a:off x="3286178" y="1964055"/>
          <a:ext cx="1492539" cy="149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Станок</a:t>
          </a:r>
          <a:endParaRPr lang="ru-RU" sz="2700" kern="1200" dirty="0"/>
        </a:p>
      </dsp:txBody>
      <dsp:txXfrm>
        <a:off x="3286178" y="1964055"/>
        <a:ext cx="1492539" cy="1492539"/>
      </dsp:txXfrm>
    </dsp:sp>
    <dsp:sp modelId="{610E20CF-DBD5-49D7-889A-9A813D63E065}">
      <dsp:nvSpPr>
        <dsp:cNvPr id="0" name=""/>
        <dsp:cNvSpPr/>
      </dsp:nvSpPr>
      <dsp:spPr>
        <a:xfrm rot="16200000">
          <a:off x="3807152" y="1722103"/>
          <a:ext cx="450591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50591" y="16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021183" y="1727494"/>
        <a:ext cx="22529" cy="22529"/>
      </dsp:txXfrm>
    </dsp:sp>
    <dsp:sp modelId="{35E38298-9A3D-47E1-AB71-CA3672D20888}">
      <dsp:nvSpPr>
        <dsp:cNvPr id="0" name=""/>
        <dsp:cNvSpPr/>
      </dsp:nvSpPr>
      <dsp:spPr>
        <a:xfrm>
          <a:off x="3286178" y="20924"/>
          <a:ext cx="1492539" cy="149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Высокая стоимость</a:t>
          </a:r>
          <a:endParaRPr lang="ru-RU" sz="1200" kern="1200" dirty="0"/>
        </a:p>
      </dsp:txBody>
      <dsp:txXfrm>
        <a:off x="3286178" y="20924"/>
        <a:ext cx="1492539" cy="1492539"/>
      </dsp:txXfrm>
    </dsp:sp>
    <dsp:sp modelId="{C97C182E-1251-4C59-ABC0-28A2C91A6465}">
      <dsp:nvSpPr>
        <dsp:cNvPr id="0" name=""/>
        <dsp:cNvSpPr/>
      </dsp:nvSpPr>
      <dsp:spPr>
        <a:xfrm>
          <a:off x="4778717" y="2693669"/>
          <a:ext cx="450591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50591" y="16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2748" y="2699060"/>
        <a:ext cx="22529" cy="22529"/>
      </dsp:txXfrm>
    </dsp:sp>
    <dsp:sp modelId="{C711458E-5A23-4C5A-ADC4-5E3CB11DC3BA}">
      <dsp:nvSpPr>
        <dsp:cNvPr id="0" name=""/>
        <dsp:cNvSpPr/>
      </dsp:nvSpPr>
      <dsp:spPr>
        <a:xfrm>
          <a:off x="5229309" y="1964055"/>
          <a:ext cx="1492539" cy="149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Сложность конструкции</a:t>
          </a:r>
          <a:endParaRPr lang="ru-RU" sz="1000" kern="1200" dirty="0"/>
        </a:p>
      </dsp:txBody>
      <dsp:txXfrm>
        <a:off x="5229309" y="1964055"/>
        <a:ext cx="1492539" cy="1492539"/>
      </dsp:txXfrm>
    </dsp:sp>
    <dsp:sp modelId="{9D803CFE-3F92-4915-9A2E-8BFC1012FADC}">
      <dsp:nvSpPr>
        <dsp:cNvPr id="0" name=""/>
        <dsp:cNvSpPr/>
      </dsp:nvSpPr>
      <dsp:spPr>
        <a:xfrm rot="5400000">
          <a:off x="3807152" y="3665235"/>
          <a:ext cx="450591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50591" y="16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021183" y="3670626"/>
        <a:ext cx="22529" cy="22529"/>
      </dsp:txXfrm>
    </dsp:sp>
    <dsp:sp modelId="{23AE28C1-5F24-430C-9922-01412B585C92}">
      <dsp:nvSpPr>
        <dsp:cNvPr id="0" name=""/>
        <dsp:cNvSpPr/>
      </dsp:nvSpPr>
      <dsp:spPr>
        <a:xfrm>
          <a:off x="3286178" y="3907187"/>
          <a:ext cx="1492539" cy="149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Конструкционные недостатки</a:t>
          </a:r>
          <a:endParaRPr lang="ru-RU" sz="1000" kern="1200" dirty="0"/>
        </a:p>
      </dsp:txBody>
      <dsp:txXfrm>
        <a:off x="3286178" y="3907187"/>
        <a:ext cx="1492539" cy="1492539"/>
      </dsp:txXfrm>
    </dsp:sp>
    <dsp:sp modelId="{B1B89D20-5130-40BB-9B82-A9692FA1C54D}">
      <dsp:nvSpPr>
        <dsp:cNvPr id="0" name=""/>
        <dsp:cNvSpPr/>
      </dsp:nvSpPr>
      <dsp:spPr>
        <a:xfrm rot="10800000">
          <a:off x="2835586" y="2693669"/>
          <a:ext cx="450591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50591" y="16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49617" y="2699060"/>
        <a:ext cx="22529" cy="22529"/>
      </dsp:txXfrm>
    </dsp:sp>
    <dsp:sp modelId="{6E4AA747-9117-4A46-9BF1-40FFE511B07E}">
      <dsp:nvSpPr>
        <dsp:cNvPr id="0" name=""/>
        <dsp:cNvSpPr/>
      </dsp:nvSpPr>
      <dsp:spPr>
        <a:xfrm>
          <a:off x="1343046" y="1964055"/>
          <a:ext cx="1492539" cy="149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Отсутствие оборудования для изготовления станка</a:t>
          </a:r>
          <a:endParaRPr lang="ru-RU" sz="1000" kern="1200" dirty="0"/>
        </a:p>
      </dsp:txBody>
      <dsp:txXfrm>
        <a:off x="1343046" y="1964055"/>
        <a:ext cx="1492539" cy="14925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7EC95-E072-49A6-AF81-2860A2EEC017}">
      <dsp:nvSpPr>
        <dsp:cNvPr id="0" name=""/>
        <dsp:cNvSpPr/>
      </dsp:nvSpPr>
      <dsp:spPr>
        <a:xfrm>
          <a:off x="2823422" y="1788693"/>
          <a:ext cx="2273506" cy="19666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Станок</a:t>
          </a:r>
          <a:endParaRPr lang="ru-RU" sz="1400" kern="1200" dirty="0"/>
        </a:p>
      </dsp:txBody>
      <dsp:txXfrm>
        <a:off x="2823422" y="1788693"/>
        <a:ext cx="2273506" cy="1966675"/>
      </dsp:txXfrm>
    </dsp:sp>
    <dsp:sp modelId="{19BAA807-96E9-454D-B393-E5B07F5583C3}">
      <dsp:nvSpPr>
        <dsp:cNvPr id="0" name=""/>
        <dsp:cNvSpPr/>
      </dsp:nvSpPr>
      <dsp:spPr>
        <a:xfrm>
          <a:off x="4247074" y="847771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5EF8A-FB7B-45A0-9078-4ABAC52B6AA8}">
      <dsp:nvSpPr>
        <dsp:cNvPr id="0" name=""/>
        <dsp:cNvSpPr/>
      </dsp:nvSpPr>
      <dsp:spPr>
        <a:xfrm>
          <a:off x="3032845" y="0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Простота изготовления</a:t>
          </a:r>
          <a:endParaRPr lang="ru-RU" sz="1400" kern="1200" dirty="0"/>
        </a:p>
      </dsp:txBody>
      <dsp:txXfrm>
        <a:off x="3032845" y="0"/>
        <a:ext cx="1863122" cy="1611819"/>
      </dsp:txXfrm>
    </dsp:sp>
    <dsp:sp modelId="{B47E0523-748E-4A09-9DDE-361989643B3D}">
      <dsp:nvSpPr>
        <dsp:cNvPr id="0" name=""/>
        <dsp:cNvSpPr/>
      </dsp:nvSpPr>
      <dsp:spPr>
        <a:xfrm>
          <a:off x="5248178" y="2229490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1B718-2B94-4342-8429-8923611EF92C}">
      <dsp:nvSpPr>
        <dsp:cNvPr id="0" name=""/>
        <dsp:cNvSpPr/>
      </dsp:nvSpPr>
      <dsp:spPr>
        <a:xfrm>
          <a:off x="4741544" y="991377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Наличие оборудования</a:t>
          </a:r>
          <a:endParaRPr lang="ru-RU" sz="1400" kern="1200" dirty="0"/>
        </a:p>
      </dsp:txBody>
      <dsp:txXfrm>
        <a:off x="4741544" y="991377"/>
        <a:ext cx="1863122" cy="1611819"/>
      </dsp:txXfrm>
    </dsp:sp>
    <dsp:sp modelId="{750EF697-9053-4058-B9D1-538BCB8CF2AB}">
      <dsp:nvSpPr>
        <dsp:cNvPr id="0" name=""/>
        <dsp:cNvSpPr/>
      </dsp:nvSpPr>
      <dsp:spPr>
        <a:xfrm>
          <a:off x="4552746" y="3789190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D2ABE-37FE-4375-8C9F-EFF218047E80}">
      <dsp:nvSpPr>
        <dsp:cNvPr id="0" name=""/>
        <dsp:cNvSpPr/>
      </dsp:nvSpPr>
      <dsp:spPr>
        <a:xfrm>
          <a:off x="4741544" y="2940309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Доступность материалов</a:t>
          </a:r>
          <a:endParaRPr lang="ru-RU" sz="1400" kern="1200" dirty="0"/>
        </a:p>
      </dsp:txBody>
      <dsp:txXfrm>
        <a:off x="4741544" y="2940309"/>
        <a:ext cx="1863122" cy="1611819"/>
      </dsp:txXfrm>
    </dsp:sp>
    <dsp:sp modelId="{07A33C8B-C2EC-4F99-90D1-4917F544CFF1}">
      <dsp:nvSpPr>
        <dsp:cNvPr id="0" name=""/>
        <dsp:cNvSpPr/>
      </dsp:nvSpPr>
      <dsp:spPr>
        <a:xfrm>
          <a:off x="2827652" y="3951093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2B1D3-CEC8-4262-8DF1-8835BC4331CF}">
      <dsp:nvSpPr>
        <dsp:cNvPr id="0" name=""/>
        <dsp:cNvSpPr/>
      </dsp:nvSpPr>
      <dsp:spPr>
        <a:xfrm>
          <a:off x="3032845" y="3932796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Компактность</a:t>
          </a:r>
          <a:endParaRPr lang="ru-RU" sz="1400" kern="1200" dirty="0"/>
        </a:p>
      </dsp:txBody>
      <dsp:txXfrm>
        <a:off x="3032845" y="3932796"/>
        <a:ext cx="1863122" cy="1611819"/>
      </dsp:txXfrm>
    </dsp:sp>
    <dsp:sp modelId="{4B772ABA-9E9F-4049-983D-A6C41E0572E2}">
      <dsp:nvSpPr>
        <dsp:cNvPr id="0" name=""/>
        <dsp:cNvSpPr/>
      </dsp:nvSpPr>
      <dsp:spPr>
        <a:xfrm>
          <a:off x="1810154" y="2569929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56908-00EC-40B7-AA71-84D3BE16CE9C}">
      <dsp:nvSpPr>
        <dsp:cNvPr id="0" name=""/>
        <dsp:cNvSpPr/>
      </dsp:nvSpPr>
      <dsp:spPr>
        <a:xfrm>
          <a:off x="1316212" y="2941418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Оптимальные экономические затраты</a:t>
          </a:r>
          <a:endParaRPr lang="ru-RU" sz="1400" kern="1200" dirty="0"/>
        </a:p>
      </dsp:txBody>
      <dsp:txXfrm>
        <a:off x="1316212" y="2941418"/>
        <a:ext cx="1863122" cy="1611819"/>
      </dsp:txXfrm>
    </dsp:sp>
    <dsp:sp modelId="{58C5932B-DBDF-4221-84B9-288417DAFE77}">
      <dsp:nvSpPr>
        <dsp:cNvPr id="0" name=""/>
        <dsp:cNvSpPr/>
      </dsp:nvSpPr>
      <dsp:spPr>
        <a:xfrm>
          <a:off x="1316212" y="989159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Безопасность</a:t>
          </a:r>
          <a:endParaRPr lang="ru-RU" sz="1400" kern="1200" dirty="0"/>
        </a:p>
      </dsp:txBody>
      <dsp:txXfrm>
        <a:off x="1316212" y="989159"/>
        <a:ext cx="1863122" cy="16118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DFAB2-BB97-4716-8F09-31EDE47C821D}">
      <dsp:nvSpPr>
        <dsp:cNvPr id="0" name=""/>
        <dsp:cNvSpPr/>
      </dsp:nvSpPr>
      <dsp:spPr>
        <a:xfrm>
          <a:off x="3920048" y="1396937"/>
          <a:ext cx="256415" cy="1123342"/>
        </a:xfrm>
        <a:custGeom>
          <a:avLst/>
          <a:gdLst/>
          <a:ahLst/>
          <a:cxnLst/>
          <a:rect l="0" t="0" r="0" b="0"/>
          <a:pathLst>
            <a:path>
              <a:moveTo>
                <a:pt x="256415" y="0"/>
              </a:moveTo>
              <a:lnTo>
                <a:pt x="256415" y="1123342"/>
              </a:lnTo>
              <a:lnTo>
                <a:pt x="0" y="11233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F627E-8A33-4601-BDF8-D580902C42AB}">
      <dsp:nvSpPr>
        <dsp:cNvPr id="0" name=""/>
        <dsp:cNvSpPr/>
      </dsp:nvSpPr>
      <dsp:spPr>
        <a:xfrm>
          <a:off x="4176464" y="1396937"/>
          <a:ext cx="2954878" cy="2246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69"/>
              </a:lnTo>
              <a:lnTo>
                <a:pt x="2954878" y="1990269"/>
              </a:lnTo>
              <a:lnTo>
                <a:pt x="2954878" y="22466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4B338-CE10-412E-845C-CB85D58C9877}">
      <dsp:nvSpPr>
        <dsp:cNvPr id="0" name=""/>
        <dsp:cNvSpPr/>
      </dsp:nvSpPr>
      <dsp:spPr>
        <a:xfrm>
          <a:off x="4130744" y="1396937"/>
          <a:ext cx="91440" cy="224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6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B5376-05B3-4E3F-A467-9996D42BDFFD}">
      <dsp:nvSpPr>
        <dsp:cNvPr id="0" name=""/>
        <dsp:cNvSpPr/>
      </dsp:nvSpPr>
      <dsp:spPr>
        <a:xfrm>
          <a:off x="1221585" y="1396937"/>
          <a:ext cx="2954878" cy="2246684"/>
        </a:xfrm>
        <a:custGeom>
          <a:avLst/>
          <a:gdLst/>
          <a:ahLst/>
          <a:cxnLst/>
          <a:rect l="0" t="0" r="0" b="0"/>
          <a:pathLst>
            <a:path>
              <a:moveTo>
                <a:pt x="2954878" y="0"/>
              </a:moveTo>
              <a:lnTo>
                <a:pt x="2954878" y="1990269"/>
              </a:lnTo>
              <a:lnTo>
                <a:pt x="0" y="1990269"/>
              </a:lnTo>
              <a:lnTo>
                <a:pt x="0" y="22466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081D1-E6C0-471D-B0C7-A7C4E8AF5C6D}">
      <dsp:nvSpPr>
        <dsp:cNvPr id="0" name=""/>
        <dsp:cNvSpPr/>
      </dsp:nvSpPr>
      <dsp:spPr>
        <a:xfrm>
          <a:off x="2955439" y="175913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Каркас станка</a:t>
          </a:r>
          <a:endParaRPr lang="ru-RU" sz="3300" kern="1200" dirty="0"/>
        </a:p>
      </dsp:txBody>
      <dsp:txXfrm>
        <a:off x="2955439" y="175913"/>
        <a:ext cx="2442048" cy="1221024"/>
      </dsp:txXfrm>
    </dsp:sp>
    <dsp:sp modelId="{F0AF629B-4847-42E7-974D-5929443D9BA0}">
      <dsp:nvSpPr>
        <dsp:cNvPr id="0" name=""/>
        <dsp:cNvSpPr/>
      </dsp:nvSpPr>
      <dsp:spPr>
        <a:xfrm>
          <a:off x="560" y="3643622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Фрезерная машина</a:t>
          </a:r>
          <a:endParaRPr lang="ru-RU" sz="3300" kern="1200" dirty="0"/>
        </a:p>
      </dsp:txBody>
      <dsp:txXfrm>
        <a:off x="560" y="3643622"/>
        <a:ext cx="2442048" cy="1221024"/>
      </dsp:txXfrm>
    </dsp:sp>
    <dsp:sp modelId="{A8CEAD0A-B053-4FA0-9D55-720AA711B557}">
      <dsp:nvSpPr>
        <dsp:cNvPr id="0" name=""/>
        <dsp:cNvSpPr/>
      </dsp:nvSpPr>
      <dsp:spPr>
        <a:xfrm>
          <a:off x="2955439" y="3643622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Шаговые двигатели</a:t>
          </a:r>
          <a:endParaRPr lang="ru-RU" sz="3300" kern="1200" dirty="0"/>
        </a:p>
      </dsp:txBody>
      <dsp:txXfrm>
        <a:off x="2955439" y="3643622"/>
        <a:ext cx="2442048" cy="1221024"/>
      </dsp:txXfrm>
    </dsp:sp>
    <dsp:sp modelId="{34228495-DF15-402F-9D51-DC4595A5D956}">
      <dsp:nvSpPr>
        <dsp:cNvPr id="0" name=""/>
        <dsp:cNvSpPr/>
      </dsp:nvSpPr>
      <dsp:spPr>
        <a:xfrm>
          <a:off x="5910318" y="3643622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Контроллеры</a:t>
          </a:r>
          <a:endParaRPr lang="ru-RU" sz="3300" kern="1200" dirty="0"/>
        </a:p>
      </dsp:txBody>
      <dsp:txXfrm>
        <a:off x="5910318" y="3643622"/>
        <a:ext cx="2442048" cy="1221024"/>
      </dsp:txXfrm>
    </dsp:sp>
    <dsp:sp modelId="{621353B6-CA8D-42A2-B033-29EA3AACF144}">
      <dsp:nvSpPr>
        <dsp:cNvPr id="0" name=""/>
        <dsp:cNvSpPr/>
      </dsp:nvSpPr>
      <dsp:spPr>
        <a:xfrm>
          <a:off x="1478000" y="1909767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Компьютер с </a:t>
          </a:r>
          <a:r>
            <a:rPr lang="en-US" sz="3300" kern="1200" dirty="0" smtClean="0"/>
            <a:t>LPT</a:t>
          </a:r>
          <a:r>
            <a:rPr lang="ru-RU" sz="3300" kern="1200" dirty="0" smtClean="0"/>
            <a:t>- портом</a:t>
          </a:r>
          <a:endParaRPr lang="ru-RU" sz="3300" kern="1200" dirty="0"/>
        </a:p>
      </dsp:txBody>
      <dsp:txXfrm>
        <a:off x="1478000" y="1909767"/>
        <a:ext cx="2442048" cy="1221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794259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ru-R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ru-R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ru-R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ru-R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ru-R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ru-R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ru-R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ru-R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-RU" smtClean="0"/>
              <a:pPr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12/10/2014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hyperlink" Target="mailto:gilmanov_rail@mail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1112" y="643742"/>
            <a:ext cx="18326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4">
            <a:alphaModFix/>
          </a:blip>
          <a:srcRect l="970" t="35826" r="-970" b="37925"/>
          <a:stretch/>
        </p:blipFill>
        <p:spPr>
          <a:xfrm>
            <a:off x="457200" y="643751"/>
            <a:ext cx="4350299" cy="11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457200" y="1785551"/>
            <a:ext cx="8229600" cy="297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i="0" u="none" strike="noStrike" cap="none" baseline="0" dirty="0" smtClean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  <a:t>Станок </a:t>
            </a:r>
            <a:r>
              <a:rPr lang="ru-RU" sz="4400" i="0" u="none" strike="noStrike" cap="none" baseline="0" dirty="0" smtClean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  <a:t>с ЧПУ</a:t>
            </a:r>
            <a:r>
              <a:rPr lang="ru-RU" sz="4400" i="0" u="none" strike="noStrike" cap="none" baseline="0" dirty="0" smtClean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i="0" u="none" strike="noStrike" cap="none" baseline="0" dirty="0" smtClean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i="0" u="none" strike="noStrike" cap="none" baseline="0" dirty="0" smtClean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  <a:t> для точения балясин</a:t>
            </a:r>
            <a:r>
              <a:rPr lang="ru-RU" sz="4400" i="0" u="none" strike="noStrike" cap="none" baseline="0" dirty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i="0" u="none" strike="noStrike" cap="none" baseline="0" dirty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i="0" u="none" strike="noStrike" cap="none" baseline="0" dirty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i="0" u="none" strike="noStrike" cap="none" baseline="0" dirty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4400" i="0" u="none" strike="noStrike" cap="none" baseline="0" dirty="0">
              <a:solidFill>
                <a:srgbClr val="DA00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57200" y="3030889"/>
            <a:ext cx="8229600" cy="16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ru-RU" sz="2950" b="0" i="1" u="none" strike="noStrike" cap="none" baseline="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buClr>
                <a:srgbClr val="888888"/>
              </a:buClr>
              <a:buFont typeface="Arial"/>
              <a:buNone/>
            </a:pPr>
            <a:endParaRPr sz="2950" b="0" i="0" u="none" strike="noStrike" cap="none" baseline="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buClr>
                <a:srgbClr val="888888"/>
              </a:buClr>
              <a:buFont typeface="Arial"/>
              <a:buNone/>
            </a:pPr>
            <a:endParaRPr sz="295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2950" b="1" dirty="0" err="1" smtClean="0">
                <a:solidFill>
                  <a:schemeClr val="dk1"/>
                </a:solidFill>
              </a:rPr>
              <a:t>Гильманов</a:t>
            </a:r>
            <a:r>
              <a:rPr lang="ru-RU" sz="2950" b="1" dirty="0" smtClean="0">
                <a:solidFill>
                  <a:schemeClr val="dk1"/>
                </a:solidFill>
              </a:rPr>
              <a:t> </a:t>
            </a:r>
            <a:r>
              <a:rPr lang="ru-RU" sz="2950" b="1" dirty="0" err="1" smtClean="0">
                <a:solidFill>
                  <a:schemeClr val="dk1"/>
                </a:solidFill>
              </a:rPr>
              <a:t>Раиль</a:t>
            </a:r>
            <a:r>
              <a:rPr lang="ru-RU" sz="2950" b="1" dirty="0" smtClean="0">
                <a:solidFill>
                  <a:schemeClr val="dk1"/>
                </a:solidFill>
              </a:rPr>
              <a:t> </a:t>
            </a:r>
            <a:r>
              <a:rPr lang="ru-RU" sz="2950" b="1" dirty="0" err="1" smtClean="0">
                <a:solidFill>
                  <a:schemeClr val="dk1"/>
                </a:solidFill>
              </a:rPr>
              <a:t>Румилевич</a:t>
            </a:r>
            <a:endParaRPr lang="ru-RU" sz="2950" b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2950" dirty="0">
                <a:solidFill>
                  <a:schemeClr val="dk1"/>
                </a:solidFill>
              </a:rPr>
              <a:t/>
            </a:r>
            <a:br>
              <a:rPr lang="ru-RU" sz="2950" dirty="0">
                <a:solidFill>
                  <a:schemeClr val="dk1"/>
                </a:solidFill>
              </a:rPr>
            </a:br>
            <a:r>
              <a:rPr lang="ru-RU" sz="2950" b="1" dirty="0" smtClean="0">
                <a:solidFill>
                  <a:schemeClr val="dk1"/>
                </a:solidFill>
              </a:rPr>
              <a:t>МБОУ «</a:t>
            </a:r>
            <a:r>
              <a:rPr lang="ru-RU" sz="2950" b="1" dirty="0" err="1" smtClean="0">
                <a:solidFill>
                  <a:schemeClr val="dk1"/>
                </a:solidFill>
              </a:rPr>
              <a:t>Мурзинская</a:t>
            </a:r>
            <a:r>
              <a:rPr lang="ru-RU" sz="2950" b="1" dirty="0" smtClean="0">
                <a:solidFill>
                  <a:schemeClr val="dk1"/>
                </a:solidFill>
              </a:rPr>
              <a:t> средняя общеобразовательная школа»</a:t>
            </a:r>
            <a:endParaRPr lang="ru-RU" sz="2950" b="1" dirty="0">
              <a:solidFill>
                <a:schemeClr val="dk1"/>
              </a:solid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878" y="643750"/>
            <a:ext cx="1139896" cy="11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749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i="0" u="none" strike="noStrike" cap="none" baseline="0" dirty="0" smtClean="0">
                <a:solidFill>
                  <a:srgbClr val="DA0002"/>
                </a:solidFill>
                <a:latin typeface="Calibri"/>
                <a:ea typeface="Calibri"/>
                <a:cs typeface="Calibri"/>
                <a:sym typeface="Calibri"/>
              </a:rPr>
              <a:t>Мои достижения</a:t>
            </a:r>
            <a:endParaRPr lang="ru-RU" sz="4400" i="0" u="none" strike="noStrike" cap="none" baseline="0" dirty="0">
              <a:solidFill>
                <a:srgbClr val="DA00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5" name="Picture 3" descr="F:\раиль конкурс фотки\IMG_0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43153"/>
            <a:ext cx="2281182" cy="3041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l="970" t="35826" r="-970" b="37925"/>
          <a:stretch/>
        </p:blipFill>
        <p:spPr>
          <a:xfrm>
            <a:off x="4336500" y="275251"/>
            <a:ext cx="43502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:\раиль конкурс фотки\DSCN0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051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раиль конкурс фотки\2506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076939" cy="2307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УМИЛЬ\Documents\Румил\электронное портфолио\Дипломы Раиль\изобретательств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3131"/>
            <a:ext cx="2459765" cy="3466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УМИЛЬ\Documents\Румил\портфолио раиль\Диплом технолог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42" y="3361941"/>
            <a:ext cx="2496916" cy="3517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РУМИЛЬ\Documents\Румил\портфолио раиль\благодарственное письмо главы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46" y="3423131"/>
            <a:ext cx="2482813" cy="3434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8792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i="0" u="none" strike="noStrike" cap="none" baseline="0" dirty="0" smtClean="0">
                <a:solidFill>
                  <a:srgbClr val="DA0002"/>
                </a:solidFill>
              </a:rPr>
              <a:t>Мои контакты</a:t>
            </a:r>
            <a:endParaRPr lang="ru-RU" sz="4400" i="0" u="none" strike="noStrike" cap="none" baseline="0" dirty="0">
              <a:solidFill>
                <a:srgbClr val="DA0002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970" t="35826" r="-970" b="37925"/>
          <a:stretch/>
        </p:blipFill>
        <p:spPr>
          <a:xfrm>
            <a:off x="4336500" y="275251"/>
            <a:ext cx="4350299" cy="11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4752528" cy="2088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422345</a:t>
            </a:r>
          </a:p>
          <a:p>
            <a:pPr marL="0" indent="0">
              <a:buNone/>
            </a:pPr>
            <a:r>
              <a:rPr lang="ru-RU" dirty="0" smtClean="0"/>
              <a:t>ул. Шоссейная, 2, 14,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село </a:t>
            </a:r>
            <a:r>
              <a:rPr lang="ru-RU" dirty="0" err="1" smtClean="0"/>
              <a:t>Эбалаково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Апастовский</a:t>
            </a:r>
            <a:r>
              <a:rPr lang="ru-RU" dirty="0" smtClean="0"/>
              <a:t> район, РТ</a:t>
            </a:r>
          </a:p>
          <a:p>
            <a:r>
              <a:rPr lang="ru-RU" dirty="0" smtClean="0"/>
              <a:t>Тел.: 79370098572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4"/>
              </a:rPr>
              <a:t>gilmanov_rail@mail.ru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РУМИЛЬ\Documents\Румил\ГЭС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868144" cy="329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2502768"/>
            <a:ext cx="331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фото- я с дедом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732240" y="2810545"/>
            <a:ext cx="683568" cy="402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1691680" y="1267485"/>
            <a:ext cx="6760453" cy="34576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i="0" u="none" strike="noStrike" cap="none" baseline="0" dirty="0" smtClean="0">
                <a:solidFill>
                  <a:srgbClr val="DA0002"/>
                </a:solidFill>
              </a:rPr>
              <a:t>Спасибо за внимание </a:t>
            </a:r>
            <a:r>
              <a:rPr lang="ru-RU" sz="4400" i="0" u="none" strike="noStrike" cap="none" baseline="0" dirty="0">
                <a:solidFill>
                  <a:srgbClr val="DA0002"/>
                </a:solidFill>
              </a:rPr>
              <a:t>☺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970" t="35826" r="-970" b="37925"/>
          <a:stretch/>
        </p:blipFill>
        <p:spPr>
          <a:xfrm>
            <a:off x="457200" y="5107676"/>
            <a:ext cx="43502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9862" y="5107667"/>
            <a:ext cx="18326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6903" y="5107675"/>
            <a:ext cx="1139896" cy="11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651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000" i="0" u="none" strike="noStrike" cap="none" baseline="0">
                <a:solidFill>
                  <a:srgbClr val="DA0002"/>
                </a:solidFill>
              </a:rPr>
              <a:t>Проблема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945925"/>
            <a:ext cx="4100399" cy="385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888888"/>
              </a:buClr>
              <a:buSzPct val="25000"/>
              <a:buFont typeface="Wingdings" panose="05000000000000000000" pitchFamily="2" charset="2"/>
              <a:buChar char="Ø"/>
            </a:pPr>
            <a:r>
              <a:rPr lang="ru-RU" sz="3200" b="0" i="1" u="none" strike="noStrike" cap="none" baseline="0" dirty="0" smtClean="0">
                <a:solidFill>
                  <a:schemeClr val="dk1"/>
                </a:solidFill>
              </a:rPr>
              <a:t>Изготовление </a:t>
            </a:r>
            <a:r>
              <a:rPr lang="ru-RU" sz="3200" i="1" dirty="0" smtClean="0">
                <a:solidFill>
                  <a:schemeClr val="dk1"/>
                </a:solidFill>
              </a:rPr>
              <a:t>б</a:t>
            </a:r>
            <a:r>
              <a:rPr lang="ru-RU" sz="3200" b="0" i="1" u="none" strike="noStrike" cap="none" baseline="0" dirty="0" smtClean="0">
                <a:solidFill>
                  <a:schemeClr val="dk1"/>
                </a:solidFill>
              </a:rPr>
              <a:t>алясин трудоемкое, долгое дело. </a:t>
            </a:r>
          </a:p>
          <a:p>
            <a:pPr>
              <a:buClr>
                <a:srgbClr val="888888"/>
              </a:buClr>
              <a:buSzPct val="25000"/>
              <a:buFont typeface="Wingdings" panose="05000000000000000000" pitchFamily="2" charset="2"/>
              <a:buChar char="Ø"/>
            </a:pPr>
            <a:r>
              <a:rPr lang="ru-RU" sz="3200" b="0" i="1" u="none" strike="noStrike" cap="none" baseline="0" dirty="0" smtClean="0">
                <a:solidFill>
                  <a:schemeClr val="dk1"/>
                </a:solidFill>
              </a:rPr>
              <a:t>При ручном способе обработки дерева трудно добиться полной идентичности </a:t>
            </a:r>
            <a:r>
              <a:rPr lang="ru-RU" sz="3200" b="0" i="1" u="none" strike="noStrike" cap="none" dirty="0" smtClean="0">
                <a:solidFill>
                  <a:schemeClr val="dk1"/>
                </a:solidFill>
              </a:rPr>
              <a:t>деталей</a:t>
            </a:r>
            <a:endParaRPr lang="ru-RU" sz="3200" b="0" i="1" u="none" strike="noStrike" cap="none" baseline="0" dirty="0">
              <a:solidFill>
                <a:schemeClr val="dk1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2</a:t>
            </a:fld>
            <a:endParaRPr lang="ru-RU"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l="970" t="35826" r="-970" b="37925"/>
          <a:stretch/>
        </p:blipFill>
        <p:spPr>
          <a:xfrm>
            <a:off x="4206500" y="275251"/>
            <a:ext cx="43502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РУМИЛЬ\Desktop\0cQZe5DggY1rZ_4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90041" cy="3003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955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i="0" u="none" strike="noStrike" cap="none" baseline="0">
                <a:solidFill>
                  <a:srgbClr val="DA0002"/>
                </a:solidFill>
              </a:rPr>
              <a:t>Миссия и цель проекта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2107525"/>
            <a:ext cx="8229600" cy="283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Применяя станок с ЧПУ-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можно быстро и качественно</a:t>
            </a:r>
          </a:p>
          <a:p>
            <a:pPr marL="0" indent="0">
              <a:buNone/>
            </a:pPr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изготовить балясины</a:t>
            </a:r>
            <a:endParaRPr lang="ru-RU" sz="32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</a:endParaRPr>
          </a:p>
          <a:p>
            <a:pPr>
              <a:spcBef>
                <a:spcPts val="640"/>
              </a:spcBef>
            </a:pPr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Изготовление балясин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можно поставить 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«на поток» и получить 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много прибыли</a:t>
            </a:r>
            <a:endParaRPr lang="ru-RU" sz="32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970" t="35826" r="-970" b="37925"/>
          <a:stretch/>
        </p:blipFill>
        <p:spPr>
          <a:xfrm>
            <a:off x="4336500" y="275251"/>
            <a:ext cx="43502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РУМИЛЬ\Desktop\299078131_507febc7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19" y="1988840"/>
            <a:ext cx="3531681" cy="3798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7628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i="0" u="none" strike="noStrike" cap="none" baseline="0">
                <a:solidFill>
                  <a:srgbClr val="DA0002"/>
                </a:solidFill>
              </a:rPr>
              <a:t>Продукт /</a:t>
            </a:r>
            <a:br>
              <a:rPr lang="ru-RU" sz="4400" i="0" u="none" strike="noStrike" cap="none" baseline="0">
                <a:solidFill>
                  <a:srgbClr val="DA0002"/>
                </a:solidFill>
              </a:rPr>
            </a:br>
            <a:r>
              <a:rPr lang="ru-RU" sz="4400" i="0" u="none" strike="noStrike" cap="none" baseline="0">
                <a:solidFill>
                  <a:srgbClr val="DA0002"/>
                </a:solidFill>
              </a:rPr>
              <a:t>концепция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94800" cy="49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Управляет компьютер </a:t>
            </a:r>
            <a:endParaRPr lang="ru-RU" sz="32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Обработка происходит на 2-х(3-х</a:t>
            </a:r>
            <a:r>
              <a:rPr lang="ru-RU" sz="3200" b="0" i="0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ru-RU" sz="3200" b="0" i="0" u="none" strike="noStrike" cap="none" baseline="0" dirty="0" smtClean="0">
                <a:solidFill>
                  <a:schemeClr val="dk1"/>
                </a:solidFill>
              </a:rPr>
              <a:t>осях)</a:t>
            </a:r>
            <a:endParaRPr lang="ru-RU" sz="32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ru-RU" sz="32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l="970" t="35826" r="-970" b="37925"/>
          <a:stretch/>
        </p:blipFill>
        <p:spPr>
          <a:xfrm>
            <a:off x="4301700" y="275251"/>
            <a:ext cx="43502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Раиль\Pictures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6636">
            <a:off x="526533" y="2949014"/>
            <a:ext cx="3091936" cy="2319155"/>
          </a:xfrm>
          <a:prstGeom prst="rect">
            <a:avLst/>
          </a:prstGeom>
          <a:noFill/>
        </p:spPr>
      </p:pic>
      <p:pic>
        <p:nvPicPr>
          <p:cNvPr id="1027" name="Picture 3" descr="C:\Users\Раиль\Pictures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77760">
            <a:off x="2469658" y="4117273"/>
            <a:ext cx="3360079" cy="2520280"/>
          </a:xfrm>
          <a:prstGeom prst="rect">
            <a:avLst/>
          </a:prstGeom>
          <a:noFill/>
        </p:spPr>
      </p:pic>
      <p:pic>
        <p:nvPicPr>
          <p:cNvPr id="1028" name="Picture 4" descr="C:\Users\Раиль\Pictures\Рисунок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58020">
            <a:off x="5330901" y="2805387"/>
            <a:ext cx="3504463" cy="2628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7493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dirty="0" smtClean="0"/>
              <a:t>Проблемы</a:t>
            </a:r>
            <a:endParaRPr lang="ru-RU" sz="6000" dirty="0"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970" t="35826" r="-970" b="37925"/>
          <a:stretch/>
        </p:blipFill>
        <p:spPr>
          <a:xfrm>
            <a:off x="4336500" y="275251"/>
            <a:ext cx="4350299" cy="114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325600688"/>
              </p:ext>
            </p:extLst>
          </p:nvPr>
        </p:nvGraphicFramePr>
        <p:xfrm>
          <a:off x="621903" y="1437349"/>
          <a:ext cx="8064896" cy="542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400" dirty="0" smtClean="0"/>
              <a:t>Требования к проектированию</a:t>
            </a:r>
            <a:endParaRPr lang="ru-RU" sz="4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537250667"/>
              </p:ext>
            </p:extLst>
          </p:nvPr>
        </p:nvGraphicFramePr>
        <p:xfrm>
          <a:off x="827584" y="1196752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147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необходимо?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293878837"/>
              </p:ext>
            </p:extLst>
          </p:nvPr>
        </p:nvGraphicFramePr>
        <p:xfrm>
          <a:off x="395536" y="134076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78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Конечный результат</a:t>
            </a:r>
            <a:endParaRPr lang="ru-RU" sz="6000" dirty="0"/>
          </a:p>
        </p:txBody>
      </p:sp>
      <p:pic>
        <p:nvPicPr>
          <p:cNvPr id="2050" name="Picture 2" descr="C:\Users\РУМИЛЬ\Desktop\es2138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63744"/>
            <a:ext cx="3691508" cy="2768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УМИЛЬ\Desktop\images_2011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11"/>
          <a:stretch/>
        </p:blipFill>
        <p:spPr bwMode="auto">
          <a:xfrm>
            <a:off x="1259632" y="1198480"/>
            <a:ext cx="6156176" cy="2510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УМИЛЬ\Desktop\13427982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7462"/>
            <a:ext cx="3672408" cy="2394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55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423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i="0" u="none" strike="noStrike" cap="none" baseline="0" dirty="0">
                <a:solidFill>
                  <a:srgbClr val="DA0002"/>
                </a:solidFill>
              </a:rPr>
              <a:t>Анализ среды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ru-RU" sz="2800" b="0" dirty="0">
              <a:solidFill>
                <a:schemeClr val="dk1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970" t="35826" r="-970" b="37925"/>
          <a:stretch/>
        </p:blipFill>
        <p:spPr>
          <a:xfrm>
            <a:off x="4622250" y="275251"/>
            <a:ext cx="4350299" cy="1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962400"/>
            <a:ext cx="5143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1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Рынки сбыта- Строительные магазины, рынки,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индивидуальные заказы;</a:t>
            </a:r>
            <a:endParaRPr lang="ru-RU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Конкуренты- Крупные деревообрабатывающие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комбинаты,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</a:t>
            </a:r>
            <a:r>
              <a:rPr lang="ru-RU" sz="24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тайские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станки с ЧПУ;</a:t>
            </a:r>
            <a:endParaRPr lang="ru-RU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Объем рынка- практически неисчерпаем.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Дешевые и качественные       стройматериалы всегда востребованы</a:t>
            </a:r>
            <a:endParaRPr lang="ru-RU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1124744"/>
            <a:ext cx="222985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134</TotalTime>
  <Words>175</Words>
  <Application>Microsoft Office PowerPoint</Application>
  <PresentationFormat>Экран (4:3)</PresentationFormat>
  <Paragraphs>66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Thermal</vt:lpstr>
      <vt:lpstr>Станок с ЧПУ  для точения балясин  </vt:lpstr>
      <vt:lpstr>Проблема</vt:lpstr>
      <vt:lpstr>Миссия и цель проекта</vt:lpstr>
      <vt:lpstr>Продукт / концепция</vt:lpstr>
      <vt:lpstr>Проблемы</vt:lpstr>
      <vt:lpstr>Требования к проектированию</vt:lpstr>
      <vt:lpstr>Что необходимо?</vt:lpstr>
      <vt:lpstr>Конечный результат</vt:lpstr>
      <vt:lpstr>Анализ среды </vt:lpstr>
      <vt:lpstr>Мои достижения</vt:lpstr>
      <vt:lpstr>Мои контакты</vt:lpstr>
      <vt:lpstr>Спасибо за внимание 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Станок ЧПУ  для точения балясин  </dc:title>
  <cp:lastModifiedBy>Раиль</cp:lastModifiedBy>
  <cp:revision>16</cp:revision>
  <dcterms:modified xsi:type="dcterms:W3CDTF">2014-12-10T18:00:37Z</dcterms:modified>
</cp:coreProperties>
</file>