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AD2F00-108B-44D9-ABB6-4AC32C1F025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2639C8-C8B5-46D7-B8CD-F36B055E86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vodfoto.livejournal.com/tag/%D0%94%D0%B5%D1%83%D1%88%D0%B5%D0%B2%D1%81%D0%BA%D0%B0%D1%8F%20%D0%93%D0%AD%D0%A1" TargetMode="External"/><Relationship Id="rId2" Type="http://schemas.openxmlformats.org/officeDocument/2006/relationships/hyperlink" Target="mailto:gilmanov_rail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azved.ru/article/53329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7165348" cy="3725710"/>
          </a:xfrm>
        </p:spPr>
        <p:txBody>
          <a:bodyPr>
            <a:normAutofit fontScale="90000"/>
          </a:bodyPr>
          <a:lstStyle/>
          <a:p>
            <a:pPr algn="r"/>
            <a:r>
              <a:rPr lang="tt-RU" b="1" i="1" dirty="0">
                <a:solidFill>
                  <a:srgbClr val="FF0000"/>
                </a:solidFill>
              </a:rPr>
              <a:t>“Зөя суы буйларында </a:t>
            </a:r>
            <a:r>
              <a:rPr lang="tt-RU" b="1" i="1" dirty="0" smtClean="0">
                <a:solidFill>
                  <a:srgbClr val="FF0000"/>
                </a:solidFill>
              </a:rPr>
              <a:t/>
            </a:r>
            <a:br>
              <a:rPr lang="tt-RU" b="1" i="1" dirty="0" smtClean="0">
                <a:solidFill>
                  <a:srgbClr val="FF0000"/>
                </a:solidFill>
              </a:rPr>
            </a:br>
            <a:r>
              <a:rPr lang="tt-RU" b="1" i="1" dirty="0" smtClean="0">
                <a:solidFill>
                  <a:srgbClr val="FF0000"/>
                </a:solidFill>
              </a:rPr>
              <a:t>гөлбакча син Апасым!”</a:t>
            </a:r>
            <a:br>
              <a:rPr lang="tt-RU" b="1" i="1" dirty="0" smtClean="0">
                <a:solidFill>
                  <a:srgbClr val="FF0000"/>
                </a:solidFill>
              </a:rPr>
            </a:br>
            <a:r>
              <a:rPr lang="tt-RU" sz="2700" b="1" dirty="0" smtClean="0"/>
              <a:t>эшенә кушымта</a:t>
            </a:r>
            <a:br>
              <a:rPr lang="tt-RU" sz="2700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8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661248"/>
            <a:ext cx="8291264" cy="892696"/>
          </a:xfrm>
        </p:spPr>
        <p:txBody>
          <a:bodyPr/>
          <a:lstStyle/>
          <a:p>
            <a:pPr marL="0" indent="0">
              <a:buNone/>
            </a:pPr>
            <a:r>
              <a:rPr lang="tt-RU" dirty="0" smtClean="0"/>
              <a:t>Мин Дәү әти белән</a:t>
            </a:r>
            <a:endParaRPr lang="ru-RU" dirty="0"/>
          </a:p>
        </p:txBody>
      </p:sp>
      <p:pic>
        <p:nvPicPr>
          <p:cNvPr id="4" name="Picture 2" descr="C:\Users\РУМИЛЬ\Desktop\ГЭС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" y="404664"/>
            <a:ext cx="9144000" cy="513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5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589240"/>
            <a:ext cx="8856983" cy="1001048"/>
          </a:xfrm>
        </p:spPr>
        <p:txBody>
          <a:bodyPr/>
          <a:lstStyle/>
          <a:p>
            <a:r>
              <a:rPr lang="tt-RU" dirty="0" smtClean="0"/>
              <a:t>Төзелеш башланды(1951 ел)</a:t>
            </a:r>
            <a:endParaRPr lang="ru-RU" dirty="0"/>
          </a:p>
        </p:txBody>
      </p:sp>
      <p:pic>
        <p:nvPicPr>
          <p:cNvPr id="2050" name="Picture 2" descr="C:\Users\РУМИЛЬ\Desktop\ГЭС\98582_original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260648"/>
            <a:ext cx="7183871" cy="550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74638"/>
            <a:ext cx="4032448" cy="2938338"/>
          </a:xfrm>
        </p:spPr>
        <p:txBody>
          <a:bodyPr/>
          <a:lstStyle/>
          <a:p>
            <a:r>
              <a:rPr lang="tt-RU" dirty="0" smtClean="0"/>
              <a:t>Электр баганалары утырту</a:t>
            </a:r>
            <a:endParaRPr lang="ru-RU" dirty="0"/>
          </a:p>
        </p:txBody>
      </p:sp>
      <p:pic>
        <p:nvPicPr>
          <p:cNvPr id="3074" name="Picture 2" descr="C:\Users\РУМИЛЬ\Desktop\ГЭС\98282_original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4664"/>
            <a:ext cx="4896543" cy="62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3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949280"/>
            <a:ext cx="8229600" cy="576064"/>
          </a:xfrm>
        </p:spPr>
        <p:txBody>
          <a:bodyPr>
            <a:normAutofit/>
          </a:bodyPr>
          <a:lstStyle/>
          <a:p>
            <a:r>
              <a:rPr lang="tt-RU" sz="2800" dirty="0" smtClean="0"/>
              <a:t>Дәвеш ГЭСының хезмәт коллективы</a:t>
            </a:r>
            <a:endParaRPr lang="ru-RU" sz="2800" dirty="0"/>
          </a:p>
        </p:txBody>
      </p:sp>
      <p:pic>
        <p:nvPicPr>
          <p:cNvPr id="4098" name="Picture 2" descr="C:\Users\РУМИЛЬ\Desktop\ГЭС\97656_original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704856" cy="577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1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589240"/>
            <a:ext cx="8712968" cy="1008112"/>
          </a:xfrm>
        </p:spPr>
        <p:txBody>
          <a:bodyPr/>
          <a:lstStyle/>
          <a:p>
            <a:r>
              <a:rPr lang="tt-RU" sz="2400" dirty="0" smtClean="0"/>
              <a:t>Атаклы “Кыз тавыннан” ГЭСның хәзерге күренеше</a:t>
            </a:r>
            <a:r>
              <a:rPr lang="tt-RU" dirty="0" smtClean="0"/>
              <a:t> </a:t>
            </a:r>
            <a:endParaRPr lang="ru-RU" dirty="0"/>
          </a:p>
        </p:txBody>
      </p:sp>
      <p:pic>
        <p:nvPicPr>
          <p:cNvPr id="1026" name="Picture 2" descr="C:\Users\РУМИЛЬ\Desktop\Рисунок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965803" cy="517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7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30120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tt-RU" sz="2400" dirty="0" smtClean="0"/>
              <a:t>Дәвеш ГЭСының беренче һәм соңгы директоры Таһир ага Сафин оныгына ГЭС калдыкларын күрсәтә</a:t>
            </a:r>
            <a:endParaRPr lang="ru-RU" sz="2400" dirty="0"/>
          </a:p>
        </p:txBody>
      </p:sp>
      <p:pic>
        <p:nvPicPr>
          <p:cNvPr id="5122" name="Picture 2" descr="C:\Users\РУМИЛЬ\Desktop\ГЭС\50778_64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598" y="59594"/>
            <a:ext cx="6988818" cy="524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33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301608" cy="5760640"/>
          </a:xfrm>
        </p:spPr>
        <p:txBody>
          <a:bodyPr/>
          <a:lstStyle/>
          <a:p>
            <a:pPr marL="0" indent="0">
              <a:buNone/>
            </a:pPr>
            <a:r>
              <a:rPr lang="tt-RU" dirty="0" smtClean="0"/>
              <a:t>Минем контактлар:</a:t>
            </a:r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gilmanov_rail@mail.ru</a:t>
            </a:r>
            <a:endParaRPr lang="en-US" dirty="0" smtClean="0"/>
          </a:p>
          <a:p>
            <a:r>
              <a:rPr lang="ru-RU" dirty="0" smtClean="0"/>
              <a:t>Тел.: 843-763-62-04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9274008407</a:t>
            </a:r>
          </a:p>
          <a:p>
            <a:r>
              <a:rPr lang="ru-RU" dirty="0" smtClean="0"/>
              <a:t>422345, ул. Шоссейная, 2, 14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с. </a:t>
            </a:r>
            <a:r>
              <a:rPr lang="ru-RU" dirty="0" err="1" smtClean="0"/>
              <a:t>Эбалаково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dirty="0" err="1" smtClean="0"/>
              <a:t>Апастовский</a:t>
            </a:r>
            <a:r>
              <a:rPr lang="ru-RU" dirty="0" smtClean="0"/>
              <a:t> р-н, РТ</a:t>
            </a:r>
          </a:p>
          <a:p>
            <a:pPr marL="0" indent="0">
              <a:buNone/>
            </a:pPr>
            <a:endParaRPr lang="tt-RU" sz="1200" dirty="0" smtClean="0"/>
          </a:p>
          <a:p>
            <a:pPr marL="0" indent="0">
              <a:buNone/>
            </a:pPr>
            <a:endParaRPr lang="tt-RU" sz="1200" dirty="0"/>
          </a:p>
          <a:p>
            <a:pPr marL="0" indent="0">
              <a:buNone/>
            </a:pPr>
            <a:endParaRPr lang="tt-RU" sz="1200" dirty="0" smtClean="0"/>
          </a:p>
          <a:p>
            <a:pPr marL="0" indent="0">
              <a:buNone/>
            </a:pPr>
            <a:endParaRPr lang="tt-RU" sz="1200" dirty="0"/>
          </a:p>
          <a:p>
            <a:pPr marL="0" indent="0">
              <a:buNone/>
            </a:pPr>
            <a:endParaRPr lang="tt-RU" sz="1200" dirty="0" smtClean="0"/>
          </a:p>
          <a:p>
            <a:pPr marL="0" indent="0">
              <a:buNone/>
            </a:pPr>
            <a:r>
              <a:rPr lang="en-US" sz="1200" dirty="0" smtClean="0"/>
              <a:t>P.S</a:t>
            </a:r>
            <a:r>
              <a:rPr lang="en-US" sz="1200" dirty="0" smtClean="0"/>
              <a:t>. </a:t>
            </a:r>
            <a:r>
              <a:rPr lang="tt-RU" sz="1200" dirty="0" smtClean="0"/>
              <a:t>Кайбер фотолар </a:t>
            </a:r>
            <a:r>
              <a:rPr lang="tt-RU" sz="1200" dirty="0" smtClean="0"/>
              <a:t>түбәндәге сайтлардан алынды:</a:t>
            </a:r>
          </a:p>
          <a:p>
            <a:pPr marL="0" indent="0">
              <a:buNone/>
            </a:pP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zavodfoto.livejournal.com/tag/</a:t>
            </a:r>
            <a:endParaRPr lang="tt-RU" sz="1200" dirty="0" smtClean="0"/>
          </a:p>
          <a:p>
            <a:pPr marL="0" indent="0">
              <a:buNone/>
            </a:pPr>
            <a:r>
              <a:rPr lang="en-US" sz="1200" dirty="0" smtClean="0">
                <a:hlinkClick r:id="rId4"/>
              </a:rPr>
              <a:t>http://www.kazved.ru/article/53329.aspx</a:t>
            </a:r>
            <a:endParaRPr lang="tt-RU" sz="12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4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84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“Зөя суы буйларында  гөлбакча син Апасым!” эшенә кушымта  </vt:lpstr>
      <vt:lpstr>Презентация PowerPoint</vt:lpstr>
      <vt:lpstr>Төзелеш башланды(1951 ел)</vt:lpstr>
      <vt:lpstr>Электр баганалары утырту</vt:lpstr>
      <vt:lpstr>Дәвеш ГЭСының хезмәт коллективы</vt:lpstr>
      <vt:lpstr>Атаклы “Кыз тавыннан” ГЭСның хәзерге күренеше </vt:lpstr>
      <vt:lpstr>Дәвеш ГЭСының беренче һәм соңгы директоры Таһир ага Сафин оныгына ГЭС калдыкларын күрсәтә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РУМИЛЬ</dc:creator>
  <cp:lastModifiedBy>РУМИЛЬ</cp:lastModifiedBy>
  <cp:revision>4</cp:revision>
  <dcterms:created xsi:type="dcterms:W3CDTF">2014-11-15T09:08:03Z</dcterms:created>
  <dcterms:modified xsi:type="dcterms:W3CDTF">2014-11-17T05:13:33Z</dcterms:modified>
</cp:coreProperties>
</file>