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4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0167-F90D-4B4B-99BC-17D2CCDB4A65}" type="datetimeFigureOut">
              <a:rPr lang="ru-RU" smtClean="0"/>
              <a:pPr/>
              <a:t>26.10.2010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5A1501-F85C-4EE6-BE24-A88376F9D99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0167-F90D-4B4B-99BC-17D2CCDB4A65}" type="datetimeFigureOut">
              <a:rPr lang="ru-RU" smtClean="0"/>
              <a:pPr/>
              <a:t>26.10.2010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1501-F85C-4EE6-BE24-A88376F9D9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0167-F90D-4B4B-99BC-17D2CCDB4A65}" type="datetimeFigureOut">
              <a:rPr lang="ru-RU" smtClean="0"/>
              <a:pPr/>
              <a:t>26.10.2010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1501-F85C-4EE6-BE24-A88376F9D9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860167-F90D-4B4B-99BC-17D2CCDB4A65}" type="datetimeFigureOut">
              <a:rPr lang="ru-RU" smtClean="0"/>
              <a:pPr/>
              <a:t>26.10.2010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45A1501-F85C-4EE6-BE24-A88376F9D99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0167-F90D-4B4B-99BC-17D2CCDB4A65}" type="datetimeFigureOut">
              <a:rPr lang="ru-RU" smtClean="0"/>
              <a:pPr/>
              <a:t>26.10.2010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1501-F85C-4EE6-BE24-A88376F9D99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0167-F90D-4B4B-99BC-17D2CCDB4A65}" type="datetimeFigureOut">
              <a:rPr lang="ru-RU" smtClean="0"/>
              <a:pPr/>
              <a:t>26.10.2010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1501-F85C-4EE6-BE24-A88376F9D99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1501-F85C-4EE6-BE24-A88376F9D99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0167-F90D-4B4B-99BC-17D2CCDB4A65}" type="datetimeFigureOut">
              <a:rPr lang="ru-RU" smtClean="0"/>
              <a:pPr/>
              <a:t>26.10.2010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0167-F90D-4B4B-99BC-17D2CCDB4A65}" type="datetimeFigureOut">
              <a:rPr lang="ru-RU" smtClean="0"/>
              <a:pPr/>
              <a:t>26.10.2010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1501-F85C-4EE6-BE24-A88376F9D99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0167-F90D-4B4B-99BC-17D2CCDB4A65}" type="datetimeFigureOut">
              <a:rPr lang="ru-RU" smtClean="0"/>
              <a:pPr/>
              <a:t>26.10.2010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1501-F85C-4EE6-BE24-A88376F9D9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860167-F90D-4B4B-99BC-17D2CCDB4A65}" type="datetimeFigureOut">
              <a:rPr lang="ru-RU" smtClean="0"/>
              <a:pPr/>
              <a:t>26.10.2010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5A1501-F85C-4EE6-BE24-A88376F9D99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0167-F90D-4B4B-99BC-17D2CCDB4A65}" type="datetimeFigureOut">
              <a:rPr lang="ru-RU" smtClean="0"/>
              <a:pPr/>
              <a:t>26.10.2010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5A1501-F85C-4EE6-BE24-A88376F9D99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E860167-F90D-4B4B-99BC-17D2CCDB4A65}" type="datetimeFigureOut">
              <a:rPr lang="ru-RU" smtClean="0"/>
              <a:pPr/>
              <a:t>26.10.2010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45A1501-F85C-4EE6-BE24-A88376F9D99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857628"/>
            <a:ext cx="8358246" cy="2428892"/>
          </a:xfrm>
        </p:spPr>
        <p:txBody>
          <a:bodyPr/>
          <a:lstStyle/>
          <a:p>
            <a:pPr algn="r"/>
            <a:r>
              <a:rPr lang="ru-RU" dirty="0" smtClean="0"/>
              <a:t>Разработал:</a:t>
            </a:r>
          </a:p>
          <a:p>
            <a:pPr algn="r"/>
            <a:r>
              <a:rPr lang="ru-RU" dirty="0" smtClean="0"/>
              <a:t>Ученик 6 класса</a:t>
            </a:r>
          </a:p>
          <a:p>
            <a:pPr algn="r"/>
            <a:r>
              <a:rPr lang="ru-RU" dirty="0" smtClean="0"/>
              <a:t>Гильманов Раиль Румилевич</a:t>
            </a:r>
          </a:p>
          <a:p>
            <a:pPr algn="r"/>
            <a:r>
              <a:rPr lang="ru-RU" dirty="0" smtClean="0"/>
              <a:t>Руководитель :</a:t>
            </a:r>
          </a:p>
          <a:p>
            <a:pPr algn="r"/>
            <a:r>
              <a:rPr lang="ru-RU" dirty="0" smtClean="0"/>
              <a:t>Учитель технологии</a:t>
            </a:r>
          </a:p>
          <a:p>
            <a:pPr algn="r"/>
            <a:r>
              <a:rPr lang="ru-RU" dirty="0" smtClean="0"/>
              <a:t>Гильманов Румиль Рашитович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000108"/>
            <a:ext cx="87038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Станок  универсальный-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1,1*1520.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USER\Рабочий стол\ДУС\Фото 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7633">
            <a:off x="285720" y="3286124"/>
            <a:ext cx="4087787" cy="3066048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152400"/>
            <a:ext cx="4400552" cy="5705492"/>
          </a:xfrm>
        </p:spPr>
        <p:txBody>
          <a:bodyPr/>
          <a:lstStyle/>
          <a:p>
            <a:r>
              <a:rPr lang="ru-RU" dirty="0" smtClean="0"/>
              <a:t>Я учусь в 6 классе. </a:t>
            </a:r>
            <a:br>
              <a:rPr lang="ru-RU" dirty="0" smtClean="0"/>
            </a:br>
            <a:r>
              <a:rPr lang="ru-RU" dirty="0" smtClean="0"/>
              <a:t>В</a:t>
            </a:r>
            <a:r>
              <a:rPr lang="ru-RU" dirty="0" smtClean="0"/>
              <a:t>от уже второй год я хожу в кружок «Умелые руки», где мы изготавливаем различные вещи.</a:t>
            </a:r>
            <a:endParaRPr lang="ru-RU" dirty="0"/>
          </a:p>
        </p:txBody>
      </p:sp>
      <p:pic>
        <p:nvPicPr>
          <p:cNvPr id="2050" name="Picture 2" descr="C:\Documents and Settings\USER\Рабочий стол\ДУС\Фото 02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642918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19278"/>
          </a:xfrm>
        </p:spPr>
        <p:txBody>
          <a:bodyPr>
            <a:normAutofit/>
          </a:bodyPr>
          <a:lstStyle/>
          <a:p>
            <a:r>
              <a:rPr lang="ru-RU" dirty="0" smtClean="0"/>
              <a:t>Для заточки своих инструментов мы изготовили точильный станок. </a:t>
            </a:r>
            <a:endParaRPr lang="ru-RU" dirty="0"/>
          </a:p>
        </p:txBody>
      </p:sp>
      <p:pic>
        <p:nvPicPr>
          <p:cNvPr id="3074" name="Picture 2" descr="C:\Documents and Settings\USER\Рабочий стол\ДУС\Фото 0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643182"/>
            <a:ext cx="5302269" cy="3976702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3929058" cy="5419740"/>
          </a:xfrm>
        </p:spPr>
        <p:txBody>
          <a:bodyPr/>
          <a:lstStyle/>
          <a:p>
            <a:r>
              <a:rPr lang="ru-RU" dirty="0" smtClean="0"/>
              <a:t>Потом его мы дора</a:t>
            </a:r>
            <a:r>
              <a:rPr lang="ru-RU" dirty="0" smtClean="0"/>
              <a:t>ботали как горизонтально – сверлильный станок. </a:t>
            </a:r>
            <a:endParaRPr lang="ru-RU" dirty="0"/>
          </a:p>
        </p:txBody>
      </p:sp>
      <p:pic>
        <p:nvPicPr>
          <p:cNvPr id="4098" name="Picture 2" descr="C:\Documents and Settings\USER\Рабочий стол\ДУС\Фото 0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64" y="1928802"/>
            <a:ext cx="5143536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929198"/>
            <a:ext cx="8572560" cy="14906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 его помощью отлично получаются «гнёзда» и «проушины».</a:t>
            </a:r>
            <a:endParaRPr lang="ru-RU" dirty="0"/>
          </a:p>
        </p:txBody>
      </p:sp>
      <p:pic>
        <p:nvPicPr>
          <p:cNvPr id="5122" name="Picture 2" descr="C:\Documents and Settings\USER\Рабочий стол\ДУС\Фото 0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0"/>
            <a:ext cx="3429000" cy="4572000"/>
          </a:xfrm>
          <a:prstGeom prst="rect">
            <a:avLst/>
          </a:prstGeom>
          <a:noFill/>
        </p:spPr>
      </p:pic>
      <p:pic>
        <p:nvPicPr>
          <p:cNvPr id="5123" name="Picture 3" descr="C:\Documents and Settings\USER\Рабочий стол\ДУС\Фото 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8"/>
            <a:ext cx="4286280" cy="3214928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lum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62118"/>
          </a:xfrm>
        </p:spPr>
        <p:txBody>
          <a:bodyPr>
            <a:noAutofit/>
          </a:bodyPr>
          <a:lstStyle/>
          <a:p>
            <a:r>
              <a:rPr lang="ru-RU" sz="3600" dirty="0" smtClean="0"/>
              <a:t>Используя торцевые соединения мы хотим доработать его как  вертикально - фрезерный станок.</a:t>
            </a:r>
            <a:endParaRPr lang="ru-RU" sz="3600" dirty="0"/>
          </a:p>
        </p:txBody>
      </p:sp>
      <p:pic>
        <p:nvPicPr>
          <p:cNvPr id="6146" name="Picture 2" descr="C:\Documents and Settings\USER\Рабочий стол\ДУС\Фото 0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071678"/>
            <a:ext cx="6096000" cy="4572000"/>
          </a:xfrm>
          <a:prstGeom prst="rect">
            <a:avLst/>
          </a:prstGeom>
          <a:noFill/>
        </p:spPr>
      </p:pic>
      <p:cxnSp>
        <p:nvCxnSpPr>
          <p:cNvPr id="11" name="Прямая со стрелкой 10"/>
          <p:cNvCxnSpPr/>
          <p:nvPr/>
        </p:nvCxnSpPr>
        <p:spPr>
          <a:xfrm>
            <a:off x="2000232" y="1643050"/>
            <a:ext cx="1557342" cy="13430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4286248" y="1500174"/>
            <a:ext cx="1500198" cy="12858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2076456"/>
          </a:xfrm>
        </p:spPr>
        <p:txBody>
          <a:bodyPr>
            <a:normAutofit/>
          </a:bodyPr>
          <a:lstStyle/>
          <a:p>
            <a:r>
              <a:rPr lang="ru-RU" dirty="0" smtClean="0"/>
              <a:t>Главные его преимущества: простота настройки и возможность работы от 220в </a:t>
            </a:r>
            <a:endParaRPr lang="ru-RU" dirty="0"/>
          </a:p>
        </p:txBody>
      </p:sp>
      <p:pic>
        <p:nvPicPr>
          <p:cNvPr id="7170" name="Picture 2" descr="C:\Documents and Settings\USER\Рабочий стол\ДУС\Фото 0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131327">
            <a:off x="5033697" y="3459559"/>
            <a:ext cx="3797944" cy="2848458"/>
          </a:xfrm>
          <a:prstGeom prst="rect">
            <a:avLst/>
          </a:prstGeom>
          <a:noFill/>
        </p:spPr>
      </p:pic>
      <p:pic>
        <p:nvPicPr>
          <p:cNvPr id="7171" name="Picture 3" descr="C:\Documents and Settings\USER\Рабочий стол\ДУС\Фото 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5548">
            <a:off x="197856" y="2846463"/>
            <a:ext cx="4468737" cy="335178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105</TotalTime>
  <Words>80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Слайд 1</vt:lpstr>
      <vt:lpstr>Я учусь в 6 классе.  Вот уже второй год я хожу в кружок «Умелые руки», где мы изготавливаем различные вещи.</vt:lpstr>
      <vt:lpstr>Для заточки своих инструментов мы изготовили точильный станок. </vt:lpstr>
      <vt:lpstr>Потом его мы доработали как горизонтально – сверлильный станок. </vt:lpstr>
      <vt:lpstr>С его помощью отлично получаются «гнёзда» и «проушины».</vt:lpstr>
      <vt:lpstr>Используя торцевые соединения мы хотим доработать его как  вертикально - фрезерный станок.</vt:lpstr>
      <vt:lpstr>Главные его преимущества: простота настройки и возможность работы от 220в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2010-10-20T11:29:17Z</dcterms:created>
  <dcterms:modified xsi:type="dcterms:W3CDTF">2010-10-26T16:53:57Z</dcterms:modified>
</cp:coreProperties>
</file>